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audi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1" r:id="rId4"/>
    <p:sldId id="258" r:id="rId5"/>
    <p:sldId id="259" r:id="rId6"/>
    <p:sldId id="262" r:id="rId7"/>
    <p:sldId id="263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8F4E64-9F9D-4C25-A0E0-28FC950F959C}" v="1" dt="2020-11-01T14:24:51.502"/>
    <p1510:client id="{2B7760EA-23F6-7210-9C30-3273433E21D8}" v="1235" dt="2020-11-02T20:47:42.014"/>
    <p1510:client id="{43BB888F-3EC3-0DE8-5CE6-E25AF0DE6033}" v="287" dt="2020-11-02T09:40:04.355"/>
    <p1510:client id="{4C9506F9-5119-0989-ED4E-D3E14443CF44}" v="4" dt="2020-11-03T08:32:54.233"/>
    <p1510:client id="{717C15CB-CB2A-F148-6B67-4FBB45E9EE5A}" v="70" dt="2020-11-02T16:05:46.377"/>
    <p1510:client id="{7598AA97-E941-D88E-5C8A-29B5B7C30C06}" v="27" dt="2020-11-02T09:22:14.669"/>
    <p1510:client id="{825D50D7-B2F3-6F46-9392-A30185EC1A75}" v="14" dt="2020-11-03T07:36:24.884"/>
    <p1510:client id="{9AAE6D1A-4206-79C2-F874-573F37B01FE8}" v="199" dt="2020-11-02T21:46:07.312"/>
    <p1510:client id="{C316D68B-8493-4ACB-E69C-04A1D4A5E32E}" v="2" dt="2020-11-03T06:16:26.292"/>
    <p1510:client id="{D76175FC-C212-3411-6C5C-79159462E209}" v="17" dt="2020-11-02T18:51:17.748"/>
    <p1510:client id="{D7EA6DEB-3F11-BAB7-7A53-CD8609148889}" v="46" dt="2020-11-02T20:54:07.022"/>
    <p1510:client id="{F11A3383-42C7-101D-E329-0BA48D512D8F}" v="9" dt="2020-11-03T09:36:17.0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-1476" y="-4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image" Target="../media/image5.svg"/><Relationship Id="rId1" Type="http://schemas.openxmlformats.org/officeDocument/2006/relationships/image" Target="../media/image5.png"/><Relationship Id="rId6" Type="http://schemas.openxmlformats.org/officeDocument/2006/relationships/image" Target="../media/image9.svg"/><Relationship Id="rId5" Type="http://schemas.openxmlformats.org/officeDocument/2006/relationships/image" Target="../media/image7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image" Target="../media/image5.svg"/><Relationship Id="rId1" Type="http://schemas.openxmlformats.org/officeDocument/2006/relationships/image" Target="../media/image5.png"/><Relationship Id="rId6" Type="http://schemas.openxmlformats.org/officeDocument/2006/relationships/image" Target="../media/image9.svg"/><Relationship Id="rId5" Type="http://schemas.openxmlformats.org/officeDocument/2006/relationships/image" Target="../media/image7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5385651-C81D-43AC-A936-1FE72EEC5596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1A257179-FC93-4B9B-8855-D0171312E37F}">
      <dgm:prSet/>
      <dgm:spPr/>
      <dgm:t>
        <a:bodyPr/>
        <a:lstStyle/>
        <a:p>
          <a:pPr rtl="0"/>
          <a:r>
            <a:rPr lang="en-US"/>
            <a:t>Scrum trainer: </a:t>
          </a:r>
          <a:r>
            <a:rPr lang="en-US">
              <a:solidFill>
                <a:srgbClr val="010000"/>
              </a:solidFill>
              <a:latin typeface="Calibri Light"/>
            </a:rPr>
            <a:t>Nevena</a:t>
          </a:r>
          <a:r>
            <a:rPr lang="en-US" b="0" i="0" u="none" strike="noStrike" cap="none" baseline="0" noProof="0">
              <a:solidFill>
                <a:srgbClr val="010000"/>
              </a:solidFill>
              <a:latin typeface="Calibri Light"/>
              <a:cs typeface="Calibri Light"/>
            </a:rPr>
            <a:t> Pavlova</a:t>
          </a:r>
        </a:p>
      </dgm:t>
    </dgm:pt>
    <dgm:pt modelId="{C5951005-4A20-4653-8CEB-16335F21E647}" type="parTrans" cxnId="{1ADC0BFA-FB3C-4622-9A08-FABC3AC255E5}">
      <dgm:prSet/>
      <dgm:spPr/>
      <dgm:t>
        <a:bodyPr/>
        <a:lstStyle/>
        <a:p>
          <a:endParaRPr lang="en-US"/>
        </a:p>
      </dgm:t>
    </dgm:pt>
    <dgm:pt modelId="{FC8316EF-62E8-428A-94A6-C7683FEBA749}" type="sibTrans" cxnId="{1ADC0BFA-FB3C-4622-9A08-FABC3AC255E5}">
      <dgm:prSet/>
      <dgm:spPr/>
      <dgm:t>
        <a:bodyPr/>
        <a:lstStyle/>
        <a:p>
          <a:endParaRPr lang="en-US"/>
        </a:p>
      </dgm:t>
    </dgm:pt>
    <dgm:pt modelId="{885FBD34-61F7-4FFA-8FC1-B74543B370EB}">
      <dgm:prSet/>
      <dgm:spPr/>
      <dgm:t>
        <a:bodyPr/>
        <a:lstStyle/>
        <a:p>
          <a:pPr rtl="0"/>
          <a:r>
            <a:rPr lang="en-US"/>
            <a:t>C++</a:t>
          </a:r>
          <a:r>
            <a:rPr lang="en-US">
              <a:latin typeface="Calibri Light" panose="020F0302020204030204"/>
            </a:rPr>
            <a:t> </a:t>
          </a:r>
          <a:r>
            <a:rPr lang="en-US"/>
            <a:t>developer: </a:t>
          </a:r>
          <a:r>
            <a:rPr lang="en-US">
              <a:latin typeface="Calibri Light" panose="020F0302020204030204"/>
            </a:rPr>
            <a:t>Teodor Angelov</a:t>
          </a:r>
          <a:endParaRPr lang="en-US"/>
        </a:p>
      </dgm:t>
    </dgm:pt>
    <dgm:pt modelId="{B9C6DD7A-D86A-4F2E-BC76-3AE546907D1A}" type="parTrans" cxnId="{2270A7A8-920F-4319-94B2-951D544A36B6}">
      <dgm:prSet/>
      <dgm:spPr/>
      <dgm:t>
        <a:bodyPr/>
        <a:lstStyle/>
        <a:p>
          <a:endParaRPr lang="en-US"/>
        </a:p>
      </dgm:t>
    </dgm:pt>
    <dgm:pt modelId="{2A2CE8DD-49B5-4135-8CEB-5B1823BD9347}" type="sibTrans" cxnId="{2270A7A8-920F-4319-94B2-951D544A36B6}">
      <dgm:prSet/>
      <dgm:spPr/>
      <dgm:t>
        <a:bodyPr/>
        <a:lstStyle/>
        <a:p>
          <a:endParaRPr lang="en-US"/>
        </a:p>
      </dgm:t>
    </dgm:pt>
    <dgm:pt modelId="{A5EEA147-9384-408F-A63A-D4871BFA7B7D}">
      <dgm:prSet/>
      <dgm:spPr/>
      <dgm:t>
        <a:bodyPr/>
        <a:lstStyle/>
        <a:p>
          <a:pPr rtl="0"/>
          <a:r>
            <a:rPr lang="en-US"/>
            <a:t>Front-end developer: </a:t>
          </a:r>
          <a:r>
            <a:rPr lang="en-US">
              <a:latin typeface="Calibri Light" panose="020F0302020204030204"/>
            </a:rPr>
            <a:t>Alexander Yanev</a:t>
          </a:r>
          <a:endParaRPr lang="en-US"/>
        </a:p>
      </dgm:t>
    </dgm:pt>
    <dgm:pt modelId="{BDE3AC3B-239F-47A6-8140-D1F12292CD2B}" type="parTrans" cxnId="{2DAFF243-2165-4BC6-8DDE-59CC04C7327E}">
      <dgm:prSet/>
      <dgm:spPr/>
      <dgm:t>
        <a:bodyPr/>
        <a:lstStyle/>
        <a:p>
          <a:endParaRPr lang="en-US"/>
        </a:p>
      </dgm:t>
    </dgm:pt>
    <dgm:pt modelId="{3160EF41-7EF3-40B1-9B33-8F7413F2D7BA}" type="sibTrans" cxnId="{2DAFF243-2165-4BC6-8DDE-59CC04C7327E}">
      <dgm:prSet/>
      <dgm:spPr/>
      <dgm:t>
        <a:bodyPr/>
        <a:lstStyle/>
        <a:p>
          <a:endParaRPr lang="en-US"/>
        </a:p>
      </dgm:t>
    </dgm:pt>
    <dgm:pt modelId="{E3BD18EF-FEC4-4AAD-BC8A-D2C31BCC3A10}">
      <dgm:prSet/>
      <dgm:spPr/>
      <dgm:t>
        <a:bodyPr/>
        <a:lstStyle/>
        <a:p>
          <a:pPr rtl="0"/>
          <a:r>
            <a:rPr lang="en-US"/>
            <a:t>Code checker: </a:t>
          </a:r>
          <a:r>
            <a:rPr lang="en-US" err="1">
              <a:latin typeface="Calibri Light" panose="020F0302020204030204"/>
            </a:rPr>
            <a:t>Petar</a:t>
          </a:r>
          <a:r>
            <a:rPr lang="en-US">
              <a:latin typeface="Calibri Light" panose="020F0302020204030204"/>
            </a:rPr>
            <a:t> Borisov</a:t>
          </a:r>
          <a:endParaRPr lang="en-US"/>
        </a:p>
      </dgm:t>
    </dgm:pt>
    <dgm:pt modelId="{019E43AF-E61A-4458-94A2-69141DD214EB}" type="parTrans" cxnId="{A4EBD934-DF8D-469D-BE3C-A9DBDE65A1B6}">
      <dgm:prSet/>
      <dgm:spPr/>
      <dgm:t>
        <a:bodyPr/>
        <a:lstStyle/>
        <a:p>
          <a:endParaRPr lang="en-US"/>
        </a:p>
      </dgm:t>
    </dgm:pt>
    <dgm:pt modelId="{E3BA703C-A178-4330-89D3-D41D7673A9A2}" type="sibTrans" cxnId="{A4EBD934-DF8D-469D-BE3C-A9DBDE65A1B6}">
      <dgm:prSet/>
      <dgm:spPr/>
      <dgm:t>
        <a:bodyPr/>
        <a:lstStyle/>
        <a:p>
          <a:endParaRPr lang="en-US"/>
        </a:p>
      </dgm:t>
    </dgm:pt>
    <dgm:pt modelId="{FD33A827-C83A-49B7-834E-487496E8878C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Code checker: </a:t>
          </a:r>
          <a:r>
            <a:rPr lang="en-US" b="1">
              <a:latin typeface="Calibri Light" panose="020F0302020204030204"/>
            </a:rPr>
            <a:t>Kristian </a:t>
          </a:r>
          <a:r>
            <a:rPr lang="en-US" b="1" err="1">
              <a:latin typeface="Calibri Light" panose="020F0302020204030204"/>
            </a:rPr>
            <a:t>Neykov</a:t>
          </a:r>
        </a:p>
      </dgm:t>
    </dgm:pt>
    <dgm:pt modelId="{8884120F-6970-4C35-AC77-93CD37E075DB}" type="parTrans" cxnId="{EB82945C-E1AC-488D-87AD-BEB40D4D0C2A}">
      <dgm:prSet/>
      <dgm:spPr/>
    </dgm:pt>
    <dgm:pt modelId="{B1E05E60-7682-416D-934F-647DD0B21FD0}" type="sibTrans" cxnId="{EB82945C-E1AC-488D-87AD-BEB40D4D0C2A}">
      <dgm:prSet/>
      <dgm:spPr/>
      <dgm:t>
        <a:bodyPr/>
        <a:lstStyle/>
        <a:p>
          <a:endParaRPr lang="en-GB"/>
        </a:p>
      </dgm:t>
    </dgm:pt>
    <dgm:pt modelId="{5AA9BE87-2A24-4A26-A0DB-887E665F0740}" type="pres">
      <dgm:prSet presAssocID="{75385651-C81D-43AC-A936-1FE72EEC5596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bg-BG"/>
        </a:p>
      </dgm:t>
    </dgm:pt>
    <dgm:pt modelId="{BFD76A7B-FDCA-47D6-BE82-9205360F73DC}" type="pres">
      <dgm:prSet presAssocID="{1A257179-FC93-4B9B-8855-D0171312E37F}" presName="thickLine" presStyleLbl="alignNode1" presStyleIdx="0" presStyleCnt="5"/>
      <dgm:spPr/>
    </dgm:pt>
    <dgm:pt modelId="{85C52B0C-26C6-44D7-AEF7-41C39149C2D3}" type="pres">
      <dgm:prSet presAssocID="{1A257179-FC93-4B9B-8855-D0171312E37F}" presName="horz1" presStyleCnt="0"/>
      <dgm:spPr/>
    </dgm:pt>
    <dgm:pt modelId="{44FE2452-DB54-4D29-9241-38F47AF1EA99}" type="pres">
      <dgm:prSet presAssocID="{1A257179-FC93-4B9B-8855-D0171312E37F}" presName="tx1" presStyleLbl="revTx" presStyleIdx="0" presStyleCnt="5"/>
      <dgm:spPr/>
      <dgm:t>
        <a:bodyPr/>
        <a:lstStyle/>
        <a:p>
          <a:endParaRPr lang="bg-BG"/>
        </a:p>
      </dgm:t>
    </dgm:pt>
    <dgm:pt modelId="{C5707033-FE07-46BC-B699-DC0051DB9A61}" type="pres">
      <dgm:prSet presAssocID="{1A257179-FC93-4B9B-8855-D0171312E37F}" presName="vert1" presStyleCnt="0"/>
      <dgm:spPr/>
    </dgm:pt>
    <dgm:pt modelId="{B8AB0C6E-E0E8-4FF5-9846-6838C1EC74B8}" type="pres">
      <dgm:prSet presAssocID="{885FBD34-61F7-4FFA-8FC1-B74543B370EB}" presName="thickLine" presStyleLbl="alignNode1" presStyleIdx="1" presStyleCnt="5"/>
      <dgm:spPr/>
    </dgm:pt>
    <dgm:pt modelId="{6B3218DD-5CA2-4A74-B947-8544CAB7F2F4}" type="pres">
      <dgm:prSet presAssocID="{885FBD34-61F7-4FFA-8FC1-B74543B370EB}" presName="horz1" presStyleCnt="0"/>
      <dgm:spPr/>
    </dgm:pt>
    <dgm:pt modelId="{AA5B421B-30C7-4F10-BF10-890DFE911E70}" type="pres">
      <dgm:prSet presAssocID="{885FBD34-61F7-4FFA-8FC1-B74543B370EB}" presName="tx1" presStyleLbl="revTx" presStyleIdx="1" presStyleCnt="5"/>
      <dgm:spPr/>
      <dgm:t>
        <a:bodyPr/>
        <a:lstStyle/>
        <a:p>
          <a:endParaRPr lang="bg-BG"/>
        </a:p>
      </dgm:t>
    </dgm:pt>
    <dgm:pt modelId="{4F027A1F-5E6F-420E-A664-C2C93A3AFD68}" type="pres">
      <dgm:prSet presAssocID="{885FBD34-61F7-4FFA-8FC1-B74543B370EB}" presName="vert1" presStyleCnt="0"/>
      <dgm:spPr/>
    </dgm:pt>
    <dgm:pt modelId="{581008B5-2D25-4D7D-874A-BA701303E1A7}" type="pres">
      <dgm:prSet presAssocID="{FD33A827-C83A-49B7-834E-487496E8878C}" presName="thickLine" presStyleLbl="alignNode1" presStyleIdx="2" presStyleCnt="5"/>
      <dgm:spPr/>
    </dgm:pt>
    <dgm:pt modelId="{646C3398-232B-4C74-AC97-8A9386D03A30}" type="pres">
      <dgm:prSet presAssocID="{FD33A827-C83A-49B7-834E-487496E8878C}" presName="horz1" presStyleCnt="0"/>
      <dgm:spPr/>
    </dgm:pt>
    <dgm:pt modelId="{4749BCE7-645D-49F9-848B-8E990333CA07}" type="pres">
      <dgm:prSet presAssocID="{FD33A827-C83A-49B7-834E-487496E8878C}" presName="tx1" presStyleLbl="revTx" presStyleIdx="2" presStyleCnt="5"/>
      <dgm:spPr/>
      <dgm:t>
        <a:bodyPr/>
        <a:lstStyle/>
        <a:p>
          <a:endParaRPr lang="bg-BG"/>
        </a:p>
      </dgm:t>
    </dgm:pt>
    <dgm:pt modelId="{1FF6FCF6-4804-460A-AD72-FE6D5EB0DD7C}" type="pres">
      <dgm:prSet presAssocID="{FD33A827-C83A-49B7-834E-487496E8878C}" presName="vert1" presStyleCnt="0"/>
      <dgm:spPr/>
    </dgm:pt>
    <dgm:pt modelId="{1B1348F7-27AB-45EE-A06F-C4C0B5DC7814}" type="pres">
      <dgm:prSet presAssocID="{A5EEA147-9384-408F-A63A-D4871BFA7B7D}" presName="thickLine" presStyleLbl="alignNode1" presStyleIdx="3" presStyleCnt="5"/>
      <dgm:spPr/>
    </dgm:pt>
    <dgm:pt modelId="{44D1E07E-0737-4771-977D-D3D834BB7DAC}" type="pres">
      <dgm:prSet presAssocID="{A5EEA147-9384-408F-A63A-D4871BFA7B7D}" presName="horz1" presStyleCnt="0"/>
      <dgm:spPr/>
    </dgm:pt>
    <dgm:pt modelId="{EA27F14F-EDA7-4061-9CF8-8F68C338D421}" type="pres">
      <dgm:prSet presAssocID="{A5EEA147-9384-408F-A63A-D4871BFA7B7D}" presName="tx1" presStyleLbl="revTx" presStyleIdx="3" presStyleCnt="5"/>
      <dgm:spPr/>
      <dgm:t>
        <a:bodyPr/>
        <a:lstStyle/>
        <a:p>
          <a:endParaRPr lang="bg-BG"/>
        </a:p>
      </dgm:t>
    </dgm:pt>
    <dgm:pt modelId="{E057BCA8-B86E-44BC-B280-BBE6211C43CC}" type="pres">
      <dgm:prSet presAssocID="{A5EEA147-9384-408F-A63A-D4871BFA7B7D}" presName="vert1" presStyleCnt="0"/>
      <dgm:spPr/>
    </dgm:pt>
    <dgm:pt modelId="{75ED883D-B72C-4E47-BD1A-63FD69A05B39}" type="pres">
      <dgm:prSet presAssocID="{E3BD18EF-FEC4-4AAD-BC8A-D2C31BCC3A10}" presName="thickLine" presStyleLbl="alignNode1" presStyleIdx="4" presStyleCnt="5"/>
      <dgm:spPr/>
    </dgm:pt>
    <dgm:pt modelId="{F7813EB7-64D5-46B7-B945-60D366B7C7F7}" type="pres">
      <dgm:prSet presAssocID="{E3BD18EF-FEC4-4AAD-BC8A-D2C31BCC3A10}" presName="horz1" presStyleCnt="0"/>
      <dgm:spPr/>
    </dgm:pt>
    <dgm:pt modelId="{D15066A1-8AC5-4DBB-BF12-D7B657DFC13F}" type="pres">
      <dgm:prSet presAssocID="{E3BD18EF-FEC4-4AAD-BC8A-D2C31BCC3A10}" presName="tx1" presStyleLbl="revTx" presStyleIdx="4" presStyleCnt="5"/>
      <dgm:spPr/>
      <dgm:t>
        <a:bodyPr/>
        <a:lstStyle/>
        <a:p>
          <a:endParaRPr lang="bg-BG"/>
        </a:p>
      </dgm:t>
    </dgm:pt>
    <dgm:pt modelId="{D57DE443-5682-4815-8D98-D81B90E0FA43}" type="pres">
      <dgm:prSet presAssocID="{E3BD18EF-FEC4-4AAD-BC8A-D2C31BCC3A10}" presName="vert1" presStyleCnt="0"/>
      <dgm:spPr/>
    </dgm:pt>
  </dgm:ptLst>
  <dgm:cxnLst>
    <dgm:cxn modelId="{6131C97D-0903-4B81-AD2F-0AE6195BA2C6}" type="presOf" srcId="{885FBD34-61F7-4FFA-8FC1-B74543B370EB}" destId="{AA5B421B-30C7-4F10-BF10-890DFE911E70}" srcOrd="0" destOrd="0" presId="urn:microsoft.com/office/officeart/2008/layout/LinedList"/>
    <dgm:cxn modelId="{AE480D91-F961-41A4-8F12-0427AB879DB6}" type="presOf" srcId="{A5EEA147-9384-408F-A63A-D4871BFA7B7D}" destId="{EA27F14F-EDA7-4061-9CF8-8F68C338D421}" srcOrd="0" destOrd="0" presId="urn:microsoft.com/office/officeart/2008/layout/LinedList"/>
    <dgm:cxn modelId="{C0A1DB59-ABF2-4346-9F57-0909D6CD72DD}" type="presOf" srcId="{1A257179-FC93-4B9B-8855-D0171312E37F}" destId="{44FE2452-DB54-4D29-9241-38F47AF1EA99}" srcOrd="0" destOrd="0" presId="urn:microsoft.com/office/officeart/2008/layout/LinedList"/>
    <dgm:cxn modelId="{2DAFF243-2165-4BC6-8DDE-59CC04C7327E}" srcId="{75385651-C81D-43AC-A936-1FE72EEC5596}" destId="{A5EEA147-9384-408F-A63A-D4871BFA7B7D}" srcOrd="3" destOrd="0" parTransId="{BDE3AC3B-239F-47A6-8140-D1F12292CD2B}" sibTransId="{3160EF41-7EF3-40B1-9B33-8F7413F2D7BA}"/>
    <dgm:cxn modelId="{2270A7A8-920F-4319-94B2-951D544A36B6}" srcId="{75385651-C81D-43AC-A936-1FE72EEC5596}" destId="{885FBD34-61F7-4FFA-8FC1-B74543B370EB}" srcOrd="1" destOrd="0" parTransId="{B9C6DD7A-D86A-4F2E-BC76-3AE546907D1A}" sibTransId="{2A2CE8DD-49B5-4135-8CEB-5B1823BD9347}"/>
    <dgm:cxn modelId="{A4EBD934-DF8D-469D-BE3C-A9DBDE65A1B6}" srcId="{75385651-C81D-43AC-A936-1FE72EEC5596}" destId="{E3BD18EF-FEC4-4AAD-BC8A-D2C31BCC3A10}" srcOrd="4" destOrd="0" parTransId="{019E43AF-E61A-4458-94A2-69141DD214EB}" sibTransId="{E3BA703C-A178-4330-89D3-D41D7673A9A2}"/>
    <dgm:cxn modelId="{EB82945C-E1AC-488D-87AD-BEB40D4D0C2A}" srcId="{75385651-C81D-43AC-A936-1FE72EEC5596}" destId="{FD33A827-C83A-49B7-834E-487496E8878C}" srcOrd="2" destOrd="0" parTransId="{8884120F-6970-4C35-AC77-93CD37E075DB}" sibTransId="{B1E05E60-7682-416D-934F-647DD0B21FD0}"/>
    <dgm:cxn modelId="{03FA8052-A033-4073-9BF8-F7A17990C0F2}" type="presOf" srcId="{75385651-C81D-43AC-A936-1FE72EEC5596}" destId="{5AA9BE87-2A24-4A26-A0DB-887E665F0740}" srcOrd="0" destOrd="0" presId="urn:microsoft.com/office/officeart/2008/layout/LinedList"/>
    <dgm:cxn modelId="{1148094A-8ADD-4DF3-A45D-E661BEDF31EF}" type="presOf" srcId="{E3BD18EF-FEC4-4AAD-BC8A-D2C31BCC3A10}" destId="{D15066A1-8AC5-4DBB-BF12-D7B657DFC13F}" srcOrd="0" destOrd="0" presId="urn:microsoft.com/office/officeart/2008/layout/LinedList"/>
    <dgm:cxn modelId="{CB14106C-889C-4563-AAD1-841D981E4994}" type="presOf" srcId="{FD33A827-C83A-49B7-834E-487496E8878C}" destId="{4749BCE7-645D-49F9-848B-8E990333CA07}" srcOrd="0" destOrd="0" presId="urn:microsoft.com/office/officeart/2008/layout/LinedList"/>
    <dgm:cxn modelId="{1ADC0BFA-FB3C-4622-9A08-FABC3AC255E5}" srcId="{75385651-C81D-43AC-A936-1FE72EEC5596}" destId="{1A257179-FC93-4B9B-8855-D0171312E37F}" srcOrd="0" destOrd="0" parTransId="{C5951005-4A20-4653-8CEB-16335F21E647}" sibTransId="{FC8316EF-62E8-428A-94A6-C7683FEBA749}"/>
    <dgm:cxn modelId="{9121E917-035C-4306-B69C-C67280E7A616}" type="presParOf" srcId="{5AA9BE87-2A24-4A26-A0DB-887E665F0740}" destId="{BFD76A7B-FDCA-47D6-BE82-9205360F73DC}" srcOrd="0" destOrd="0" presId="urn:microsoft.com/office/officeart/2008/layout/LinedList"/>
    <dgm:cxn modelId="{945B15FC-862E-4E85-A458-76E7DAD08504}" type="presParOf" srcId="{5AA9BE87-2A24-4A26-A0DB-887E665F0740}" destId="{85C52B0C-26C6-44D7-AEF7-41C39149C2D3}" srcOrd="1" destOrd="0" presId="urn:microsoft.com/office/officeart/2008/layout/LinedList"/>
    <dgm:cxn modelId="{40BDA198-90A0-4733-A265-028701CF8D18}" type="presParOf" srcId="{85C52B0C-26C6-44D7-AEF7-41C39149C2D3}" destId="{44FE2452-DB54-4D29-9241-38F47AF1EA99}" srcOrd="0" destOrd="0" presId="urn:microsoft.com/office/officeart/2008/layout/LinedList"/>
    <dgm:cxn modelId="{7B3FA632-9A91-414E-AFC3-7E43C1499441}" type="presParOf" srcId="{85C52B0C-26C6-44D7-AEF7-41C39149C2D3}" destId="{C5707033-FE07-46BC-B699-DC0051DB9A61}" srcOrd="1" destOrd="0" presId="urn:microsoft.com/office/officeart/2008/layout/LinedList"/>
    <dgm:cxn modelId="{9DA36C16-D295-475A-A481-F4C02C1F224E}" type="presParOf" srcId="{5AA9BE87-2A24-4A26-A0DB-887E665F0740}" destId="{B8AB0C6E-E0E8-4FF5-9846-6838C1EC74B8}" srcOrd="2" destOrd="0" presId="urn:microsoft.com/office/officeart/2008/layout/LinedList"/>
    <dgm:cxn modelId="{353678E2-59E7-493D-8EDA-123D588EF966}" type="presParOf" srcId="{5AA9BE87-2A24-4A26-A0DB-887E665F0740}" destId="{6B3218DD-5CA2-4A74-B947-8544CAB7F2F4}" srcOrd="3" destOrd="0" presId="urn:microsoft.com/office/officeart/2008/layout/LinedList"/>
    <dgm:cxn modelId="{34200A14-D600-4018-8251-6D83F0053636}" type="presParOf" srcId="{6B3218DD-5CA2-4A74-B947-8544CAB7F2F4}" destId="{AA5B421B-30C7-4F10-BF10-890DFE911E70}" srcOrd="0" destOrd="0" presId="urn:microsoft.com/office/officeart/2008/layout/LinedList"/>
    <dgm:cxn modelId="{B18C7266-1737-4258-91BA-BAC15660D875}" type="presParOf" srcId="{6B3218DD-5CA2-4A74-B947-8544CAB7F2F4}" destId="{4F027A1F-5E6F-420E-A664-C2C93A3AFD68}" srcOrd="1" destOrd="0" presId="urn:microsoft.com/office/officeart/2008/layout/LinedList"/>
    <dgm:cxn modelId="{A3B45DE8-DC9C-4E77-9803-068C26DD1D78}" type="presParOf" srcId="{5AA9BE87-2A24-4A26-A0DB-887E665F0740}" destId="{581008B5-2D25-4D7D-874A-BA701303E1A7}" srcOrd="4" destOrd="0" presId="urn:microsoft.com/office/officeart/2008/layout/LinedList"/>
    <dgm:cxn modelId="{17F12FC0-4FAF-4922-BAC5-C888A1A87DCF}" type="presParOf" srcId="{5AA9BE87-2A24-4A26-A0DB-887E665F0740}" destId="{646C3398-232B-4C74-AC97-8A9386D03A30}" srcOrd="5" destOrd="0" presId="urn:microsoft.com/office/officeart/2008/layout/LinedList"/>
    <dgm:cxn modelId="{3147F82B-768F-431C-BEA9-22E734F9F978}" type="presParOf" srcId="{646C3398-232B-4C74-AC97-8A9386D03A30}" destId="{4749BCE7-645D-49F9-848B-8E990333CA07}" srcOrd="0" destOrd="0" presId="urn:microsoft.com/office/officeart/2008/layout/LinedList"/>
    <dgm:cxn modelId="{0AE3E2E2-9BC8-4C54-93D4-4325F489705A}" type="presParOf" srcId="{646C3398-232B-4C74-AC97-8A9386D03A30}" destId="{1FF6FCF6-4804-460A-AD72-FE6D5EB0DD7C}" srcOrd="1" destOrd="0" presId="urn:microsoft.com/office/officeart/2008/layout/LinedList"/>
    <dgm:cxn modelId="{C67BF323-4CAD-4B87-A88E-F3E2B437491B}" type="presParOf" srcId="{5AA9BE87-2A24-4A26-A0DB-887E665F0740}" destId="{1B1348F7-27AB-45EE-A06F-C4C0B5DC7814}" srcOrd="6" destOrd="0" presId="urn:microsoft.com/office/officeart/2008/layout/LinedList"/>
    <dgm:cxn modelId="{63094941-C37F-4468-BB59-1680D9D01E09}" type="presParOf" srcId="{5AA9BE87-2A24-4A26-A0DB-887E665F0740}" destId="{44D1E07E-0737-4771-977D-D3D834BB7DAC}" srcOrd="7" destOrd="0" presId="urn:microsoft.com/office/officeart/2008/layout/LinedList"/>
    <dgm:cxn modelId="{F9014527-27D4-4A0F-AC46-0E76EB699BE0}" type="presParOf" srcId="{44D1E07E-0737-4771-977D-D3D834BB7DAC}" destId="{EA27F14F-EDA7-4061-9CF8-8F68C338D421}" srcOrd="0" destOrd="0" presId="urn:microsoft.com/office/officeart/2008/layout/LinedList"/>
    <dgm:cxn modelId="{48E61421-C2A2-4BD8-BEE3-D04B0ED47142}" type="presParOf" srcId="{44D1E07E-0737-4771-977D-D3D834BB7DAC}" destId="{E057BCA8-B86E-44BC-B280-BBE6211C43CC}" srcOrd="1" destOrd="0" presId="urn:microsoft.com/office/officeart/2008/layout/LinedList"/>
    <dgm:cxn modelId="{23B5E0B7-891A-417C-BFD2-D9CE9BDFF2B4}" type="presParOf" srcId="{5AA9BE87-2A24-4A26-A0DB-887E665F0740}" destId="{75ED883D-B72C-4E47-BD1A-63FD69A05B39}" srcOrd="8" destOrd="0" presId="urn:microsoft.com/office/officeart/2008/layout/LinedList"/>
    <dgm:cxn modelId="{651D2083-CDF4-4E73-9E4A-DA468012D66B}" type="presParOf" srcId="{5AA9BE87-2A24-4A26-A0DB-887E665F0740}" destId="{F7813EB7-64D5-46B7-B945-60D366B7C7F7}" srcOrd="9" destOrd="0" presId="urn:microsoft.com/office/officeart/2008/layout/LinedList"/>
    <dgm:cxn modelId="{3AE047BA-8ACA-4872-A643-F083308CD7F2}" type="presParOf" srcId="{F7813EB7-64D5-46B7-B945-60D366B7C7F7}" destId="{D15066A1-8AC5-4DBB-BF12-D7B657DFC13F}" srcOrd="0" destOrd="0" presId="urn:microsoft.com/office/officeart/2008/layout/LinedList"/>
    <dgm:cxn modelId="{5D43E34B-5110-4A71-9EE9-EF03890CCF5E}" type="presParOf" srcId="{F7813EB7-64D5-46B7-B945-60D366B7C7F7}" destId="{D57DE443-5682-4815-8D98-D81B90E0FA4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5F42122-0AC1-4652-817D-39A92709ED4B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GB"/>
        </a:p>
      </dgm:t>
    </dgm:pt>
    <dgm:pt modelId="{3563B0D5-1652-4C0C-A1D7-5B2D053DE68A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GB"/>
            <a:t>We considered the idea about our project!</a:t>
          </a:r>
          <a:endParaRPr lang="en-GB">
            <a:latin typeface="Britannic Bold"/>
          </a:endParaRPr>
        </a:p>
      </dgm:t>
    </dgm:pt>
    <dgm:pt modelId="{D539DA98-AEA0-4BCC-AF40-1528033DD5A7}" type="parTrans" cxnId="{8B67A505-AD7F-4BCF-A6EA-A6D8BD29FCF3}">
      <dgm:prSet/>
      <dgm:spPr/>
    </dgm:pt>
    <dgm:pt modelId="{D09FAE80-9F33-4A53-8D20-9299021132EB}" type="sibTrans" cxnId="{8B67A505-AD7F-4BCF-A6EA-A6D8BD29FCF3}">
      <dgm:prSet/>
      <dgm:spPr/>
    </dgm:pt>
    <dgm:pt modelId="{4F27CA27-F62A-4DE5-A1E8-AF5A826C24B5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GB"/>
            <a:t>We have allocated the tasks.</a:t>
          </a:r>
          <a:endParaRPr lang="en-GB">
            <a:latin typeface="Britannic Bold"/>
          </a:endParaRPr>
        </a:p>
      </dgm:t>
    </dgm:pt>
    <dgm:pt modelId="{AF4B93E0-B7D9-4504-AE8B-37E32C0DB464}" type="parTrans" cxnId="{7E390990-CDF9-461A-93F4-99D8EA2BDA29}">
      <dgm:prSet/>
      <dgm:spPr/>
    </dgm:pt>
    <dgm:pt modelId="{679DB24C-8632-41F8-B404-FF1CAB45131F}" type="sibTrans" cxnId="{7E390990-CDF9-461A-93F4-99D8EA2BDA29}">
      <dgm:prSet/>
      <dgm:spPr/>
    </dgm:pt>
    <dgm:pt modelId="{C4D943F5-0B11-47D2-8B7B-53655E573E79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GB"/>
            <a:t>We have set a deadline for completing the tasks.</a:t>
          </a:r>
          <a:endParaRPr lang="en-GB">
            <a:latin typeface="Britannic Bold"/>
          </a:endParaRPr>
        </a:p>
      </dgm:t>
    </dgm:pt>
    <dgm:pt modelId="{311AD3D8-DD06-403B-8991-169B5BE2164C}" type="parTrans" cxnId="{68798444-406C-49D2-934F-E6BE25707B6B}">
      <dgm:prSet/>
      <dgm:spPr/>
    </dgm:pt>
    <dgm:pt modelId="{12F93A8D-22D8-4E3D-9F97-F34B59F335E4}" type="sibTrans" cxnId="{68798444-406C-49D2-934F-E6BE25707B6B}">
      <dgm:prSet/>
      <dgm:spPr/>
    </dgm:pt>
    <dgm:pt modelId="{D0D084C6-DD08-41A1-84F3-96FFB4EF06CD}">
      <dgm:prSet phldr="0"/>
      <dgm:spPr/>
      <dgm:t>
        <a:bodyPr/>
        <a:lstStyle/>
        <a:p>
          <a:pPr rtl="0">
            <a:lnSpc>
              <a:spcPct val="100000"/>
            </a:lnSpc>
          </a:pPr>
          <a:r>
            <a:rPr lang="en-GB">
              <a:latin typeface="Calibri Light" panose="020F0302020204030204"/>
            </a:rPr>
            <a:t>We made final</a:t>
          </a:r>
          <a:r>
            <a:rPr lang="en-GB"/>
            <a:t> changes to the code.</a:t>
          </a:r>
          <a:endParaRPr lang="en-GB">
            <a:latin typeface="Britannic Bold"/>
          </a:endParaRPr>
        </a:p>
      </dgm:t>
    </dgm:pt>
    <dgm:pt modelId="{307C8501-E43F-4816-B2CF-286B69A4D195}" type="parTrans" cxnId="{00036404-7D18-44B5-B65B-88373173CBD1}">
      <dgm:prSet/>
      <dgm:spPr/>
    </dgm:pt>
    <dgm:pt modelId="{19CCC989-BF39-4FB0-8500-906BB3180352}" type="sibTrans" cxnId="{00036404-7D18-44B5-B65B-88373173CBD1}">
      <dgm:prSet/>
      <dgm:spPr/>
    </dgm:pt>
    <dgm:pt modelId="{6BBF627D-9A58-4C83-9BD0-69FD8F486FEF}" type="pres">
      <dgm:prSet presAssocID="{F5F42122-0AC1-4652-817D-39A92709ED4B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bg-BG"/>
        </a:p>
      </dgm:t>
    </dgm:pt>
    <dgm:pt modelId="{987C1AE3-B3F1-42FE-B6FE-A3042D5D09B0}" type="pres">
      <dgm:prSet presAssocID="{F5F42122-0AC1-4652-817D-39A92709ED4B}" presName="container" presStyleCnt="0">
        <dgm:presLayoutVars>
          <dgm:dir/>
          <dgm:resizeHandles val="exact"/>
        </dgm:presLayoutVars>
      </dgm:prSet>
      <dgm:spPr/>
    </dgm:pt>
    <dgm:pt modelId="{F1178D77-8916-45BA-B9BF-FFEFB3C1B454}" type="pres">
      <dgm:prSet presAssocID="{3563B0D5-1652-4C0C-A1D7-5B2D053DE68A}" presName="compNode" presStyleCnt="0"/>
      <dgm:spPr/>
    </dgm:pt>
    <dgm:pt modelId="{30D1AAAA-5190-45B9-99F6-A1A7B77BC0E4}" type="pres">
      <dgm:prSet presAssocID="{3563B0D5-1652-4C0C-A1D7-5B2D053DE68A}" presName="iconBgRect" presStyleLbl="bgShp" presStyleIdx="0" presStyleCnt="4"/>
      <dgm:spPr/>
    </dgm:pt>
    <dgm:pt modelId="{ABEBDB3A-1072-4A8D-BCB6-750525E0864C}" type="pres">
      <dgm:prSet presAssocID="{3563B0D5-1652-4C0C-A1D7-5B2D053DE68A}" presName="iconRect" presStyleLbl="node1" presStyleIdx="0" presStyleCnt="4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bg-BG"/>
        </a:p>
      </dgm:t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ADC8B10E-AD18-4BCB-9E35-39FF5B238FA4}" type="pres">
      <dgm:prSet presAssocID="{3563B0D5-1652-4C0C-A1D7-5B2D053DE68A}" presName="spaceRect" presStyleCnt="0"/>
      <dgm:spPr/>
    </dgm:pt>
    <dgm:pt modelId="{DEA948A0-B2B8-4E89-853C-B49FFEDCDB5E}" type="pres">
      <dgm:prSet presAssocID="{3563B0D5-1652-4C0C-A1D7-5B2D053DE68A}" presName="textRect" presStyleLbl="revTx" presStyleIdx="0" presStyleCnt="4">
        <dgm:presLayoutVars>
          <dgm:chMax val="1"/>
          <dgm:chPref val="1"/>
        </dgm:presLayoutVars>
      </dgm:prSet>
      <dgm:spPr/>
      <dgm:t>
        <a:bodyPr/>
        <a:lstStyle/>
        <a:p>
          <a:endParaRPr lang="bg-BG"/>
        </a:p>
      </dgm:t>
    </dgm:pt>
    <dgm:pt modelId="{E852E93F-CF2B-436D-96FE-31CE2D440E26}" type="pres">
      <dgm:prSet presAssocID="{D09FAE80-9F33-4A53-8D20-9299021132EB}" presName="sibTrans" presStyleLbl="sibTrans2D1" presStyleIdx="0" presStyleCnt="0"/>
      <dgm:spPr/>
    </dgm:pt>
    <dgm:pt modelId="{A58D8FC9-9BB2-4651-AD12-C11D53A28EF8}" type="pres">
      <dgm:prSet presAssocID="{4F27CA27-F62A-4DE5-A1E8-AF5A826C24B5}" presName="compNode" presStyleCnt="0"/>
      <dgm:spPr/>
    </dgm:pt>
    <dgm:pt modelId="{18C35A71-BC73-45F4-947A-39019AB1B8FD}" type="pres">
      <dgm:prSet presAssocID="{4F27CA27-F62A-4DE5-A1E8-AF5A826C24B5}" presName="iconBgRect" presStyleLbl="bgShp" presStyleIdx="1" presStyleCnt="4"/>
      <dgm:spPr/>
    </dgm:pt>
    <dgm:pt modelId="{34CFBF2C-4DE9-4F68-96F9-380E94669DA1}" type="pres">
      <dgm:prSet presAssocID="{4F27CA27-F62A-4DE5-A1E8-AF5A826C24B5}" presName="iconRect" presStyleLbl="node1" presStyleIdx="1" presStyleCnt="4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bg-BG"/>
        </a:p>
      </dgm:t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82DA8903-F142-4D2A-8A45-E798D92FB676}" type="pres">
      <dgm:prSet presAssocID="{4F27CA27-F62A-4DE5-A1E8-AF5A826C24B5}" presName="spaceRect" presStyleCnt="0"/>
      <dgm:spPr/>
    </dgm:pt>
    <dgm:pt modelId="{0FE31451-DDE4-4919-8341-8AC9C029F759}" type="pres">
      <dgm:prSet presAssocID="{4F27CA27-F62A-4DE5-A1E8-AF5A826C24B5}" presName="textRect" presStyleLbl="revTx" presStyleIdx="1" presStyleCnt="4">
        <dgm:presLayoutVars>
          <dgm:chMax val="1"/>
          <dgm:chPref val="1"/>
        </dgm:presLayoutVars>
      </dgm:prSet>
      <dgm:spPr/>
      <dgm:t>
        <a:bodyPr/>
        <a:lstStyle/>
        <a:p>
          <a:endParaRPr lang="bg-BG"/>
        </a:p>
      </dgm:t>
    </dgm:pt>
    <dgm:pt modelId="{F7F846B8-56FE-4647-A190-1F704F40EB8B}" type="pres">
      <dgm:prSet presAssocID="{679DB24C-8632-41F8-B404-FF1CAB45131F}" presName="sibTrans" presStyleLbl="sibTrans2D1" presStyleIdx="0" presStyleCnt="0"/>
      <dgm:spPr/>
    </dgm:pt>
    <dgm:pt modelId="{66ACAAD8-FE1E-457F-9FBD-7A4179F27DCC}" type="pres">
      <dgm:prSet presAssocID="{C4D943F5-0B11-47D2-8B7B-53655E573E79}" presName="compNode" presStyleCnt="0"/>
      <dgm:spPr/>
    </dgm:pt>
    <dgm:pt modelId="{5616B881-B170-4542-9196-C03FF4855169}" type="pres">
      <dgm:prSet presAssocID="{C4D943F5-0B11-47D2-8B7B-53655E573E79}" presName="iconBgRect" presStyleLbl="bgShp" presStyleIdx="2" presStyleCnt="4"/>
      <dgm:spPr/>
    </dgm:pt>
    <dgm:pt modelId="{7DA443FC-643E-4267-9321-4AADA17A868E}" type="pres">
      <dgm:prSet presAssocID="{C4D943F5-0B11-47D2-8B7B-53655E573E79}" presName="iconRect" presStyleLbl="node1" presStyleIdx="2" presStyleCnt="4"/>
      <dgm:spPr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bg-BG"/>
        </a:p>
      </dgm:t>
      <dgm:extLst>
        <a:ext uri="{E40237B7-FDA0-4F09-8148-C483321AD2D9}">
          <dgm14:cNvPr xmlns:dgm14="http://schemas.microsoft.com/office/drawing/2010/diagram" id="0" name="" descr="Hourglass"/>
        </a:ext>
      </dgm:extLst>
    </dgm:pt>
    <dgm:pt modelId="{1A12DE0D-7BD9-4AC1-81A3-96A5F1B8D1FC}" type="pres">
      <dgm:prSet presAssocID="{C4D943F5-0B11-47D2-8B7B-53655E573E79}" presName="spaceRect" presStyleCnt="0"/>
      <dgm:spPr/>
    </dgm:pt>
    <dgm:pt modelId="{7DB4F238-61B3-4523-A2BC-A87F0CCC57A5}" type="pres">
      <dgm:prSet presAssocID="{C4D943F5-0B11-47D2-8B7B-53655E573E79}" presName="textRect" presStyleLbl="revTx" presStyleIdx="2" presStyleCnt="4">
        <dgm:presLayoutVars>
          <dgm:chMax val="1"/>
          <dgm:chPref val="1"/>
        </dgm:presLayoutVars>
      </dgm:prSet>
      <dgm:spPr/>
      <dgm:t>
        <a:bodyPr/>
        <a:lstStyle/>
        <a:p>
          <a:endParaRPr lang="bg-BG"/>
        </a:p>
      </dgm:t>
    </dgm:pt>
    <dgm:pt modelId="{0665103C-A051-4A2C-92D4-AB3AED2A8C4A}" type="pres">
      <dgm:prSet presAssocID="{12F93A8D-22D8-4E3D-9F97-F34B59F335E4}" presName="sibTrans" presStyleLbl="sibTrans2D1" presStyleIdx="0" presStyleCnt="0"/>
      <dgm:spPr/>
    </dgm:pt>
    <dgm:pt modelId="{E32A84FC-D46D-4DE0-82BA-8834122D0D27}" type="pres">
      <dgm:prSet presAssocID="{D0D084C6-DD08-41A1-84F3-96FFB4EF06CD}" presName="compNode" presStyleCnt="0"/>
      <dgm:spPr/>
    </dgm:pt>
    <dgm:pt modelId="{BAF18A12-7F04-4350-BEB0-6EAB810F35D2}" type="pres">
      <dgm:prSet presAssocID="{D0D084C6-DD08-41A1-84F3-96FFB4EF06CD}" presName="iconBgRect" presStyleLbl="bgShp" presStyleIdx="3" presStyleCnt="4"/>
      <dgm:spPr/>
    </dgm:pt>
    <dgm:pt modelId="{A06D4FE9-8642-4A05-AC14-6C2BCF7C9F7F}" type="pres">
      <dgm:prSet presAssocID="{D0D084C6-DD08-41A1-84F3-96FFB4EF06CD}" presName="iconRect" presStyleLbl="node1" presStyleIdx="3" presStyleCnt="4"/>
      <dgm:spPr>
        <a:blipFill>
          <a:blip xmlns:r="http://schemas.openxmlformats.org/officeDocument/2006/relationships"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bg-BG"/>
        </a:p>
      </dgm:t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E03364D3-BECA-4BD0-BBED-011C863FFF9C}" type="pres">
      <dgm:prSet presAssocID="{D0D084C6-DD08-41A1-84F3-96FFB4EF06CD}" presName="spaceRect" presStyleCnt="0"/>
      <dgm:spPr/>
    </dgm:pt>
    <dgm:pt modelId="{BD3A32A7-32B4-46F0-8DEC-41D9F0134247}" type="pres">
      <dgm:prSet presAssocID="{D0D084C6-DD08-41A1-84F3-96FFB4EF06CD}" presName="textRect" presStyleLbl="revTx" presStyleIdx="3" presStyleCnt="4">
        <dgm:presLayoutVars>
          <dgm:chMax val="1"/>
          <dgm:chPref val="1"/>
        </dgm:presLayoutVars>
      </dgm:prSet>
      <dgm:spPr/>
      <dgm:t>
        <a:bodyPr/>
        <a:lstStyle/>
        <a:p>
          <a:endParaRPr lang="bg-BG"/>
        </a:p>
      </dgm:t>
    </dgm:pt>
  </dgm:ptLst>
  <dgm:cxnLst>
    <dgm:cxn modelId="{8B67A505-AD7F-4BCF-A6EA-A6D8BD29FCF3}" srcId="{F5F42122-0AC1-4652-817D-39A92709ED4B}" destId="{3563B0D5-1652-4C0C-A1D7-5B2D053DE68A}" srcOrd="0" destOrd="0" parTransId="{D539DA98-AEA0-4BCC-AF40-1528033DD5A7}" sibTransId="{D09FAE80-9F33-4A53-8D20-9299021132EB}"/>
    <dgm:cxn modelId="{F92D023D-63BD-4F9D-87B0-A95F8858B979}" type="presOf" srcId="{D0D084C6-DD08-41A1-84F3-96FFB4EF06CD}" destId="{BD3A32A7-32B4-46F0-8DEC-41D9F0134247}" srcOrd="0" destOrd="0" presId="urn:microsoft.com/office/officeart/2018/2/layout/IconCircleList"/>
    <dgm:cxn modelId="{0EED76E8-8DDC-4EB7-84BA-BC9443F76D1C}" type="presOf" srcId="{C4D943F5-0B11-47D2-8B7B-53655E573E79}" destId="{7DB4F238-61B3-4523-A2BC-A87F0CCC57A5}" srcOrd="0" destOrd="0" presId="urn:microsoft.com/office/officeart/2018/2/layout/IconCircleList"/>
    <dgm:cxn modelId="{68798444-406C-49D2-934F-E6BE25707B6B}" srcId="{F5F42122-0AC1-4652-817D-39A92709ED4B}" destId="{C4D943F5-0B11-47D2-8B7B-53655E573E79}" srcOrd="2" destOrd="0" parTransId="{311AD3D8-DD06-403B-8991-169B5BE2164C}" sibTransId="{12F93A8D-22D8-4E3D-9F97-F34B59F335E4}"/>
    <dgm:cxn modelId="{0F6D47BD-EA98-443B-A93A-F2FEFAFB6607}" type="presOf" srcId="{4F27CA27-F62A-4DE5-A1E8-AF5A826C24B5}" destId="{0FE31451-DDE4-4919-8341-8AC9C029F759}" srcOrd="0" destOrd="0" presId="urn:microsoft.com/office/officeart/2018/2/layout/IconCircleList"/>
    <dgm:cxn modelId="{3D19C1C2-20EF-465A-A886-B5DD8BC2EA96}" type="presOf" srcId="{3563B0D5-1652-4C0C-A1D7-5B2D053DE68A}" destId="{DEA948A0-B2B8-4E89-853C-B49FFEDCDB5E}" srcOrd="0" destOrd="0" presId="urn:microsoft.com/office/officeart/2018/2/layout/IconCircleList"/>
    <dgm:cxn modelId="{8D01E915-82A3-47F5-A773-794AB369A489}" type="presOf" srcId="{F5F42122-0AC1-4652-817D-39A92709ED4B}" destId="{6BBF627D-9A58-4C83-9BD0-69FD8F486FEF}" srcOrd="0" destOrd="0" presId="urn:microsoft.com/office/officeart/2018/2/layout/IconCircleList"/>
    <dgm:cxn modelId="{00036404-7D18-44B5-B65B-88373173CBD1}" srcId="{F5F42122-0AC1-4652-817D-39A92709ED4B}" destId="{D0D084C6-DD08-41A1-84F3-96FFB4EF06CD}" srcOrd="3" destOrd="0" parTransId="{307C8501-E43F-4816-B2CF-286B69A4D195}" sibTransId="{19CCC989-BF39-4FB0-8500-906BB3180352}"/>
    <dgm:cxn modelId="{42108F5E-A904-4072-8177-B6155133F091}" type="presOf" srcId="{679DB24C-8632-41F8-B404-FF1CAB45131F}" destId="{F7F846B8-56FE-4647-A190-1F704F40EB8B}" srcOrd="0" destOrd="0" presId="urn:microsoft.com/office/officeart/2018/2/layout/IconCircleList"/>
    <dgm:cxn modelId="{7E390990-CDF9-461A-93F4-99D8EA2BDA29}" srcId="{F5F42122-0AC1-4652-817D-39A92709ED4B}" destId="{4F27CA27-F62A-4DE5-A1E8-AF5A826C24B5}" srcOrd="1" destOrd="0" parTransId="{AF4B93E0-B7D9-4504-AE8B-37E32C0DB464}" sibTransId="{679DB24C-8632-41F8-B404-FF1CAB45131F}"/>
    <dgm:cxn modelId="{236FA1F1-FB73-4E77-9FF8-951F473E40FC}" type="presOf" srcId="{12F93A8D-22D8-4E3D-9F97-F34B59F335E4}" destId="{0665103C-A051-4A2C-92D4-AB3AED2A8C4A}" srcOrd="0" destOrd="0" presId="urn:microsoft.com/office/officeart/2018/2/layout/IconCircleList"/>
    <dgm:cxn modelId="{CF371CF3-A873-46FF-9142-EE1986B65C78}" type="presOf" srcId="{D09FAE80-9F33-4A53-8D20-9299021132EB}" destId="{E852E93F-CF2B-436D-96FE-31CE2D440E26}" srcOrd="0" destOrd="0" presId="urn:microsoft.com/office/officeart/2018/2/layout/IconCircleList"/>
    <dgm:cxn modelId="{19D1BF0E-BDE3-42BC-B350-2ADB3AB4C592}" type="presParOf" srcId="{6BBF627D-9A58-4C83-9BD0-69FD8F486FEF}" destId="{987C1AE3-B3F1-42FE-B6FE-A3042D5D09B0}" srcOrd="0" destOrd="0" presId="urn:microsoft.com/office/officeart/2018/2/layout/IconCircleList"/>
    <dgm:cxn modelId="{1529304D-790D-4BCB-8020-2AA4810CACB4}" type="presParOf" srcId="{987C1AE3-B3F1-42FE-B6FE-A3042D5D09B0}" destId="{F1178D77-8916-45BA-B9BF-FFEFB3C1B454}" srcOrd="0" destOrd="0" presId="urn:microsoft.com/office/officeart/2018/2/layout/IconCircleList"/>
    <dgm:cxn modelId="{D259EB36-CEB2-4CA1-A422-191579FFA537}" type="presParOf" srcId="{F1178D77-8916-45BA-B9BF-FFEFB3C1B454}" destId="{30D1AAAA-5190-45B9-99F6-A1A7B77BC0E4}" srcOrd="0" destOrd="0" presId="urn:microsoft.com/office/officeart/2018/2/layout/IconCircleList"/>
    <dgm:cxn modelId="{68C38075-ABE0-4179-AD9A-5611A4ADCFC1}" type="presParOf" srcId="{F1178D77-8916-45BA-B9BF-FFEFB3C1B454}" destId="{ABEBDB3A-1072-4A8D-BCB6-750525E0864C}" srcOrd="1" destOrd="0" presId="urn:microsoft.com/office/officeart/2018/2/layout/IconCircleList"/>
    <dgm:cxn modelId="{6C824BBD-E0A9-4308-81EC-A6B252B4472F}" type="presParOf" srcId="{F1178D77-8916-45BA-B9BF-FFEFB3C1B454}" destId="{ADC8B10E-AD18-4BCB-9E35-39FF5B238FA4}" srcOrd="2" destOrd="0" presId="urn:microsoft.com/office/officeart/2018/2/layout/IconCircleList"/>
    <dgm:cxn modelId="{B7F86398-A8DC-4ADF-A95D-004725162B50}" type="presParOf" srcId="{F1178D77-8916-45BA-B9BF-FFEFB3C1B454}" destId="{DEA948A0-B2B8-4E89-853C-B49FFEDCDB5E}" srcOrd="3" destOrd="0" presId="urn:microsoft.com/office/officeart/2018/2/layout/IconCircleList"/>
    <dgm:cxn modelId="{30B0EFB8-D158-4428-B5A5-83332EFFD17C}" type="presParOf" srcId="{987C1AE3-B3F1-42FE-B6FE-A3042D5D09B0}" destId="{E852E93F-CF2B-436D-96FE-31CE2D440E26}" srcOrd="1" destOrd="0" presId="urn:microsoft.com/office/officeart/2018/2/layout/IconCircleList"/>
    <dgm:cxn modelId="{FE1ACA5B-5CF0-4F4E-BDF0-1D5ED07C5CB5}" type="presParOf" srcId="{987C1AE3-B3F1-42FE-B6FE-A3042D5D09B0}" destId="{A58D8FC9-9BB2-4651-AD12-C11D53A28EF8}" srcOrd="2" destOrd="0" presId="urn:microsoft.com/office/officeart/2018/2/layout/IconCircleList"/>
    <dgm:cxn modelId="{0E4A8DDD-8A49-4F55-A008-20F73C2B04C6}" type="presParOf" srcId="{A58D8FC9-9BB2-4651-AD12-C11D53A28EF8}" destId="{18C35A71-BC73-45F4-947A-39019AB1B8FD}" srcOrd="0" destOrd="0" presId="urn:microsoft.com/office/officeart/2018/2/layout/IconCircleList"/>
    <dgm:cxn modelId="{EAFD4E68-BF56-4F39-BAF8-0D83522756A6}" type="presParOf" srcId="{A58D8FC9-9BB2-4651-AD12-C11D53A28EF8}" destId="{34CFBF2C-4DE9-4F68-96F9-380E94669DA1}" srcOrd="1" destOrd="0" presId="urn:microsoft.com/office/officeart/2018/2/layout/IconCircleList"/>
    <dgm:cxn modelId="{F3B91ADF-B9C3-4744-ACEB-8B9ED0E1075F}" type="presParOf" srcId="{A58D8FC9-9BB2-4651-AD12-C11D53A28EF8}" destId="{82DA8903-F142-4D2A-8A45-E798D92FB676}" srcOrd="2" destOrd="0" presId="urn:microsoft.com/office/officeart/2018/2/layout/IconCircleList"/>
    <dgm:cxn modelId="{B21C36F0-4D89-403F-B105-6A3C73B932CD}" type="presParOf" srcId="{A58D8FC9-9BB2-4651-AD12-C11D53A28EF8}" destId="{0FE31451-DDE4-4919-8341-8AC9C029F759}" srcOrd="3" destOrd="0" presId="urn:microsoft.com/office/officeart/2018/2/layout/IconCircleList"/>
    <dgm:cxn modelId="{9AE0B958-9081-4848-80BA-E836932A97C0}" type="presParOf" srcId="{987C1AE3-B3F1-42FE-B6FE-A3042D5D09B0}" destId="{F7F846B8-56FE-4647-A190-1F704F40EB8B}" srcOrd="3" destOrd="0" presId="urn:microsoft.com/office/officeart/2018/2/layout/IconCircleList"/>
    <dgm:cxn modelId="{3A365262-C712-40A6-AD24-7A5044FCDE52}" type="presParOf" srcId="{987C1AE3-B3F1-42FE-B6FE-A3042D5D09B0}" destId="{66ACAAD8-FE1E-457F-9FBD-7A4179F27DCC}" srcOrd="4" destOrd="0" presId="urn:microsoft.com/office/officeart/2018/2/layout/IconCircleList"/>
    <dgm:cxn modelId="{2AC05D28-B2D6-474B-979D-EDCB8858A03D}" type="presParOf" srcId="{66ACAAD8-FE1E-457F-9FBD-7A4179F27DCC}" destId="{5616B881-B170-4542-9196-C03FF4855169}" srcOrd="0" destOrd="0" presId="urn:microsoft.com/office/officeart/2018/2/layout/IconCircleList"/>
    <dgm:cxn modelId="{82C3D630-5FAB-4C22-AC25-76F7378F6FF4}" type="presParOf" srcId="{66ACAAD8-FE1E-457F-9FBD-7A4179F27DCC}" destId="{7DA443FC-643E-4267-9321-4AADA17A868E}" srcOrd="1" destOrd="0" presId="urn:microsoft.com/office/officeart/2018/2/layout/IconCircleList"/>
    <dgm:cxn modelId="{024617C1-6209-463D-9B0E-54096016ECD1}" type="presParOf" srcId="{66ACAAD8-FE1E-457F-9FBD-7A4179F27DCC}" destId="{1A12DE0D-7BD9-4AC1-81A3-96A5F1B8D1FC}" srcOrd="2" destOrd="0" presId="urn:microsoft.com/office/officeart/2018/2/layout/IconCircleList"/>
    <dgm:cxn modelId="{BF8DB4C3-C425-4742-9B54-4C4B8B041403}" type="presParOf" srcId="{66ACAAD8-FE1E-457F-9FBD-7A4179F27DCC}" destId="{7DB4F238-61B3-4523-A2BC-A87F0CCC57A5}" srcOrd="3" destOrd="0" presId="urn:microsoft.com/office/officeart/2018/2/layout/IconCircleList"/>
    <dgm:cxn modelId="{6F8D5048-A263-47AA-B950-20005EAA9C3F}" type="presParOf" srcId="{987C1AE3-B3F1-42FE-B6FE-A3042D5D09B0}" destId="{0665103C-A051-4A2C-92D4-AB3AED2A8C4A}" srcOrd="5" destOrd="0" presId="urn:microsoft.com/office/officeart/2018/2/layout/IconCircleList"/>
    <dgm:cxn modelId="{94E71849-6DC6-4F63-ADC8-30E7907B6B8A}" type="presParOf" srcId="{987C1AE3-B3F1-42FE-B6FE-A3042D5D09B0}" destId="{E32A84FC-D46D-4DE0-82BA-8834122D0D27}" srcOrd="6" destOrd="0" presId="urn:microsoft.com/office/officeart/2018/2/layout/IconCircleList"/>
    <dgm:cxn modelId="{96C3447A-3332-4925-A768-C44211154030}" type="presParOf" srcId="{E32A84FC-D46D-4DE0-82BA-8834122D0D27}" destId="{BAF18A12-7F04-4350-BEB0-6EAB810F35D2}" srcOrd="0" destOrd="0" presId="urn:microsoft.com/office/officeart/2018/2/layout/IconCircleList"/>
    <dgm:cxn modelId="{1231D086-D485-4BBF-936A-321EC83C6E34}" type="presParOf" srcId="{E32A84FC-D46D-4DE0-82BA-8834122D0D27}" destId="{A06D4FE9-8642-4A05-AC14-6C2BCF7C9F7F}" srcOrd="1" destOrd="0" presId="urn:microsoft.com/office/officeart/2018/2/layout/IconCircleList"/>
    <dgm:cxn modelId="{14CE6F95-B132-4CC1-A4A0-7F126FA65024}" type="presParOf" srcId="{E32A84FC-D46D-4DE0-82BA-8834122D0D27}" destId="{E03364D3-BECA-4BD0-BBED-011C863FFF9C}" srcOrd="2" destOrd="0" presId="urn:microsoft.com/office/officeart/2018/2/layout/IconCircleList"/>
    <dgm:cxn modelId="{DAB859ED-D413-46E2-9FE7-5EF028C5464E}" type="presParOf" srcId="{E32A84FC-D46D-4DE0-82BA-8834122D0D27}" destId="{BD3A32A7-32B4-46F0-8DEC-41D9F0134247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D76A7B-FDCA-47D6-BE82-9205360F73DC}">
      <dsp:nvSpPr>
        <dsp:cNvPr id="0" name=""/>
        <dsp:cNvSpPr/>
      </dsp:nvSpPr>
      <dsp:spPr>
        <a:xfrm>
          <a:off x="0" y="531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FE2452-DB54-4D29-9241-38F47AF1EA99}">
      <dsp:nvSpPr>
        <dsp:cNvPr id="0" name=""/>
        <dsp:cNvSpPr/>
      </dsp:nvSpPr>
      <dsp:spPr>
        <a:xfrm>
          <a:off x="0" y="531"/>
          <a:ext cx="10515600" cy="870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lvl="0" algn="l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/>
            <a:t>Scrum trainer: </a:t>
          </a:r>
          <a:r>
            <a:rPr lang="en-US" sz="4000" kern="1200">
              <a:solidFill>
                <a:srgbClr val="010000"/>
              </a:solidFill>
              <a:latin typeface="Calibri Light"/>
            </a:rPr>
            <a:t>Nevena</a:t>
          </a:r>
          <a:r>
            <a:rPr lang="en-US" sz="4000" b="0" i="0" u="none" strike="noStrike" kern="1200" cap="none" baseline="0" noProof="0">
              <a:solidFill>
                <a:srgbClr val="010000"/>
              </a:solidFill>
              <a:latin typeface="Calibri Light"/>
              <a:cs typeface="Calibri Light"/>
            </a:rPr>
            <a:t> Pavlova</a:t>
          </a:r>
        </a:p>
      </dsp:txBody>
      <dsp:txXfrm>
        <a:off x="0" y="531"/>
        <a:ext cx="10515600" cy="870296"/>
      </dsp:txXfrm>
    </dsp:sp>
    <dsp:sp modelId="{B8AB0C6E-E0E8-4FF5-9846-6838C1EC74B8}">
      <dsp:nvSpPr>
        <dsp:cNvPr id="0" name=""/>
        <dsp:cNvSpPr/>
      </dsp:nvSpPr>
      <dsp:spPr>
        <a:xfrm>
          <a:off x="0" y="870827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5B421B-30C7-4F10-BF10-890DFE911E70}">
      <dsp:nvSpPr>
        <dsp:cNvPr id="0" name=""/>
        <dsp:cNvSpPr/>
      </dsp:nvSpPr>
      <dsp:spPr>
        <a:xfrm>
          <a:off x="0" y="870827"/>
          <a:ext cx="10515600" cy="870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lvl="0" algn="l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/>
            <a:t>C++</a:t>
          </a:r>
          <a:r>
            <a:rPr lang="en-US" sz="4000" kern="1200">
              <a:latin typeface="Calibri Light" panose="020F0302020204030204"/>
            </a:rPr>
            <a:t> </a:t>
          </a:r>
          <a:r>
            <a:rPr lang="en-US" sz="4000" kern="1200"/>
            <a:t>developer: </a:t>
          </a:r>
          <a:r>
            <a:rPr lang="en-US" sz="4000" kern="1200">
              <a:latin typeface="Calibri Light" panose="020F0302020204030204"/>
            </a:rPr>
            <a:t>Teodor Angelov</a:t>
          </a:r>
          <a:endParaRPr lang="en-US" sz="4000" kern="1200"/>
        </a:p>
      </dsp:txBody>
      <dsp:txXfrm>
        <a:off x="0" y="870827"/>
        <a:ext cx="10515600" cy="870296"/>
      </dsp:txXfrm>
    </dsp:sp>
    <dsp:sp modelId="{581008B5-2D25-4D7D-874A-BA701303E1A7}">
      <dsp:nvSpPr>
        <dsp:cNvPr id="0" name=""/>
        <dsp:cNvSpPr/>
      </dsp:nvSpPr>
      <dsp:spPr>
        <a:xfrm>
          <a:off x="0" y="1741123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49BCE7-645D-49F9-848B-8E990333CA07}">
      <dsp:nvSpPr>
        <dsp:cNvPr id="0" name=""/>
        <dsp:cNvSpPr/>
      </dsp:nvSpPr>
      <dsp:spPr>
        <a:xfrm>
          <a:off x="0" y="1741123"/>
          <a:ext cx="10515600" cy="870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lvl="0" algn="l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>
              <a:latin typeface="Calibri Light" panose="020F0302020204030204"/>
            </a:rPr>
            <a:t>Code checker: </a:t>
          </a:r>
          <a:r>
            <a:rPr lang="en-US" sz="4000" b="1" kern="1200">
              <a:latin typeface="Calibri Light" panose="020F0302020204030204"/>
            </a:rPr>
            <a:t>Kristian </a:t>
          </a:r>
          <a:r>
            <a:rPr lang="en-US" sz="4000" b="1" kern="1200" err="1">
              <a:latin typeface="Calibri Light" panose="020F0302020204030204"/>
            </a:rPr>
            <a:t>Neykov</a:t>
          </a:r>
        </a:p>
      </dsp:txBody>
      <dsp:txXfrm>
        <a:off x="0" y="1741123"/>
        <a:ext cx="10515600" cy="870296"/>
      </dsp:txXfrm>
    </dsp:sp>
    <dsp:sp modelId="{1B1348F7-27AB-45EE-A06F-C4C0B5DC7814}">
      <dsp:nvSpPr>
        <dsp:cNvPr id="0" name=""/>
        <dsp:cNvSpPr/>
      </dsp:nvSpPr>
      <dsp:spPr>
        <a:xfrm>
          <a:off x="0" y="2611420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27F14F-EDA7-4061-9CF8-8F68C338D421}">
      <dsp:nvSpPr>
        <dsp:cNvPr id="0" name=""/>
        <dsp:cNvSpPr/>
      </dsp:nvSpPr>
      <dsp:spPr>
        <a:xfrm>
          <a:off x="0" y="2611420"/>
          <a:ext cx="10515600" cy="870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lvl="0" algn="l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/>
            <a:t>Front-end developer: </a:t>
          </a:r>
          <a:r>
            <a:rPr lang="en-US" sz="4000" kern="1200">
              <a:latin typeface="Calibri Light" panose="020F0302020204030204"/>
            </a:rPr>
            <a:t>Alexander Yanev</a:t>
          </a:r>
          <a:endParaRPr lang="en-US" sz="4000" kern="1200"/>
        </a:p>
      </dsp:txBody>
      <dsp:txXfrm>
        <a:off x="0" y="2611420"/>
        <a:ext cx="10515600" cy="870296"/>
      </dsp:txXfrm>
    </dsp:sp>
    <dsp:sp modelId="{75ED883D-B72C-4E47-BD1A-63FD69A05B39}">
      <dsp:nvSpPr>
        <dsp:cNvPr id="0" name=""/>
        <dsp:cNvSpPr/>
      </dsp:nvSpPr>
      <dsp:spPr>
        <a:xfrm>
          <a:off x="0" y="3481716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5066A1-8AC5-4DBB-BF12-D7B657DFC13F}">
      <dsp:nvSpPr>
        <dsp:cNvPr id="0" name=""/>
        <dsp:cNvSpPr/>
      </dsp:nvSpPr>
      <dsp:spPr>
        <a:xfrm>
          <a:off x="0" y="3481716"/>
          <a:ext cx="10515600" cy="870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lvl="0" algn="l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/>
            <a:t>Code checker: </a:t>
          </a:r>
          <a:r>
            <a:rPr lang="en-US" sz="4000" kern="1200" err="1">
              <a:latin typeface="Calibri Light" panose="020F0302020204030204"/>
            </a:rPr>
            <a:t>Petar</a:t>
          </a:r>
          <a:r>
            <a:rPr lang="en-US" sz="4000" kern="1200">
              <a:latin typeface="Calibri Light" panose="020F0302020204030204"/>
            </a:rPr>
            <a:t> Borisov</a:t>
          </a:r>
          <a:endParaRPr lang="en-US" sz="4000" kern="1200"/>
        </a:p>
      </dsp:txBody>
      <dsp:txXfrm>
        <a:off x="0" y="3481716"/>
        <a:ext cx="10515600" cy="8702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D1AAAA-5190-45B9-99F6-A1A7B77BC0E4}">
      <dsp:nvSpPr>
        <dsp:cNvPr id="0" name=""/>
        <dsp:cNvSpPr/>
      </dsp:nvSpPr>
      <dsp:spPr>
        <a:xfrm>
          <a:off x="147205" y="102391"/>
          <a:ext cx="1302299" cy="130229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EBDB3A-1072-4A8D-BCB6-750525E0864C}">
      <dsp:nvSpPr>
        <dsp:cNvPr id="0" name=""/>
        <dsp:cNvSpPr/>
      </dsp:nvSpPr>
      <dsp:spPr>
        <a:xfrm>
          <a:off x="420688" y="375874"/>
          <a:ext cx="755333" cy="755333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A948A0-B2B8-4E89-853C-B49FFEDCDB5E}">
      <dsp:nvSpPr>
        <dsp:cNvPr id="0" name=""/>
        <dsp:cNvSpPr/>
      </dsp:nvSpPr>
      <dsp:spPr>
        <a:xfrm>
          <a:off x="1728569" y="102391"/>
          <a:ext cx="3069706" cy="13022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GB" sz="2400" kern="1200"/>
            <a:t>We considered the idea about our project!</a:t>
          </a:r>
          <a:endParaRPr lang="en-GB" sz="2400" kern="1200">
            <a:latin typeface="Britannic Bold"/>
          </a:endParaRPr>
        </a:p>
      </dsp:txBody>
      <dsp:txXfrm>
        <a:off x="1728569" y="102391"/>
        <a:ext cx="3069706" cy="1302299"/>
      </dsp:txXfrm>
    </dsp:sp>
    <dsp:sp modelId="{18C35A71-BC73-45F4-947A-39019AB1B8FD}">
      <dsp:nvSpPr>
        <dsp:cNvPr id="0" name=""/>
        <dsp:cNvSpPr/>
      </dsp:nvSpPr>
      <dsp:spPr>
        <a:xfrm>
          <a:off x="5333149" y="102391"/>
          <a:ext cx="1302299" cy="13022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CFBF2C-4DE9-4F68-96F9-380E94669DA1}">
      <dsp:nvSpPr>
        <dsp:cNvPr id="0" name=""/>
        <dsp:cNvSpPr/>
      </dsp:nvSpPr>
      <dsp:spPr>
        <a:xfrm>
          <a:off x="5606631" y="375874"/>
          <a:ext cx="755333" cy="755333"/>
        </a:xfrm>
        <a:prstGeom prst="rect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E31451-DDE4-4919-8341-8AC9C029F759}">
      <dsp:nvSpPr>
        <dsp:cNvPr id="0" name=""/>
        <dsp:cNvSpPr/>
      </dsp:nvSpPr>
      <dsp:spPr>
        <a:xfrm>
          <a:off x="6914512" y="102391"/>
          <a:ext cx="3069706" cy="13022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GB" sz="2400" kern="1200"/>
            <a:t>We have allocated the tasks.</a:t>
          </a:r>
          <a:endParaRPr lang="en-GB" sz="2400" kern="1200">
            <a:latin typeface="Britannic Bold"/>
          </a:endParaRPr>
        </a:p>
      </dsp:txBody>
      <dsp:txXfrm>
        <a:off x="6914512" y="102391"/>
        <a:ext cx="3069706" cy="1302299"/>
      </dsp:txXfrm>
    </dsp:sp>
    <dsp:sp modelId="{5616B881-B170-4542-9196-C03FF4855169}">
      <dsp:nvSpPr>
        <dsp:cNvPr id="0" name=""/>
        <dsp:cNvSpPr/>
      </dsp:nvSpPr>
      <dsp:spPr>
        <a:xfrm>
          <a:off x="147205" y="1980107"/>
          <a:ext cx="1302299" cy="130229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A443FC-643E-4267-9321-4AADA17A868E}">
      <dsp:nvSpPr>
        <dsp:cNvPr id="0" name=""/>
        <dsp:cNvSpPr/>
      </dsp:nvSpPr>
      <dsp:spPr>
        <a:xfrm>
          <a:off x="420688" y="2253590"/>
          <a:ext cx="755333" cy="755333"/>
        </a:xfrm>
        <a:prstGeom prst="rect">
          <a:avLst/>
        </a:prstGeom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B4F238-61B3-4523-A2BC-A87F0CCC57A5}">
      <dsp:nvSpPr>
        <dsp:cNvPr id="0" name=""/>
        <dsp:cNvSpPr/>
      </dsp:nvSpPr>
      <dsp:spPr>
        <a:xfrm>
          <a:off x="1728569" y="1980107"/>
          <a:ext cx="3069706" cy="13022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GB" sz="2400" kern="1200"/>
            <a:t>We have set a deadline for completing the tasks.</a:t>
          </a:r>
          <a:endParaRPr lang="en-GB" sz="2400" kern="1200">
            <a:latin typeface="Britannic Bold"/>
          </a:endParaRPr>
        </a:p>
      </dsp:txBody>
      <dsp:txXfrm>
        <a:off x="1728569" y="1980107"/>
        <a:ext cx="3069706" cy="1302299"/>
      </dsp:txXfrm>
    </dsp:sp>
    <dsp:sp modelId="{BAF18A12-7F04-4350-BEB0-6EAB810F35D2}">
      <dsp:nvSpPr>
        <dsp:cNvPr id="0" name=""/>
        <dsp:cNvSpPr/>
      </dsp:nvSpPr>
      <dsp:spPr>
        <a:xfrm>
          <a:off x="5333149" y="1980107"/>
          <a:ext cx="1302299" cy="1302299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6D4FE9-8642-4A05-AC14-6C2BCF7C9F7F}">
      <dsp:nvSpPr>
        <dsp:cNvPr id="0" name=""/>
        <dsp:cNvSpPr/>
      </dsp:nvSpPr>
      <dsp:spPr>
        <a:xfrm>
          <a:off x="5606631" y="2253590"/>
          <a:ext cx="755333" cy="755333"/>
        </a:xfrm>
        <a:prstGeom prst="rect">
          <a:avLst/>
        </a:prstGeom>
        <a:blipFill>
          <a:blip xmlns:r="http://schemas.openxmlformats.org/officeDocument/2006/relationships"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3A32A7-32B4-46F0-8DEC-41D9F0134247}">
      <dsp:nvSpPr>
        <dsp:cNvPr id="0" name=""/>
        <dsp:cNvSpPr/>
      </dsp:nvSpPr>
      <dsp:spPr>
        <a:xfrm>
          <a:off x="6914512" y="1980107"/>
          <a:ext cx="3069706" cy="13022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106680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GB" sz="2400" kern="1200">
              <a:latin typeface="Calibri Light" panose="020F0302020204030204"/>
            </a:rPr>
            <a:t>We made final</a:t>
          </a:r>
          <a:r>
            <a:rPr lang="en-GB" sz="2400" kern="1200"/>
            <a:t> changes to the code.</a:t>
          </a:r>
          <a:endParaRPr lang="en-GB" sz="2400" kern="1200">
            <a:latin typeface="Britannic Bold"/>
          </a:endParaRPr>
        </a:p>
      </dsp:txBody>
      <dsp:txXfrm>
        <a:off x="6914512" y="1980107"/>
        <a:ext cx="3069706" cy="13022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1.sv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20.svg>
</file>

<file path=ppt/media/image3.png>
</file>

<file path=ppt/media/image4.png>
</file>

<file path=ppt/media/image5.png>
</file>

<file path=ppt/media/image5.svg>
</file>

<file path=ppt/media/image6.png>
</file>

<file path=ppt/media/image7.png>
</file>

<file path=ppt/media/image7.svg>
</file>

<file path=ppt/media/image8.png>
</file>

<file path=ppt/media/image9.png>
</file>

<file path=ppt/media/image9.sv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210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59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861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2931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103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4083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5087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16339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286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15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596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736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785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314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996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772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182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7091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p4"/><Relationship Id="rId1" Type="http://schemas.microsoft.com/office/2007/relationships/media" Target="../media/media2.mp4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3.mp4"/><Relationship Id="rId1" Type="http://schemas.microsoft.com/office/2007/relationships/media" Target="../media/media3.mp4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audi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4.png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15.jpeg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20.svg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9939D5DF-647B-465D-9883-4CF390177B2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0" y="0"/>
            <a:ext cx="4654296" cy="6858000"/>
          </a:xfrm>
          <a:custGeom>
            <a:avLst/>
            <a:gdLst>
              <a:gd name="connsiteX0" fmla="*/ 4654296 w 4654296"/>
              <a:gd name="connsiteY0" fmla="*/ 0 h 6858000"/>
              <a:gd name="connsiteX1" fmla="*/ 0 w 4654296"/>
              <a:gd name="connsiteY1" fmla="*/ 0 h 6858000"/>
              <a:gd name="connsiteX2" fmla="*/ 0 w 4654296"/>
              <a:gd name="connsiteY2" fmla="*/ 70650 h 6858000"/>
              <a:gd name="connsiteX3" fmla="*/ 13678 w 4654296"/>
              <a:gd name="connsiteY3" fmla="*/ 155673 h 6858000"/>
              <a:gd name="connsiteX4" fmla="*/ 37547 w 4654296"/>
              <a:gd name="connsiteY4" fmla="*/ 310664 h 6858000"/>
              <a:gd name="connsiteX5" fmla="*/ 60911 w 4654296"/>
              <a:gd name="connsiteY5" fmla="*/ 466340 h 6858000"/>
              <a:gd name="connsiteX6" fmla="*/ 80914 w 4654296"/>
              <a:gd name="connsiteY6" fmla="*/ 622703 h 6858000"/>
              <a:gd name="connsiteX7" fmla="*/ 101085 w 4654296"/>
              <a:gd name="connsiteY7" fmla="*/ 778379 h 6858000"/>
              <a:gd name="connsiteX8" fmla="*/ 119911 w 4654296"/>
              <a:gd name="connsiteY8" fmla="*/ 934742 h 6858000"/>
              <a:gd name="connsiteX9" fmla="*/ 136047 w 4654296"/>
              <a:gd name="connsiteY9" fmla="*/ 1089047 h 6858000"/>
              <a:gd name="connsiteX10" fmla="*/ 151343 w 4654296"/>
              <a:gd name="connsiteY10" fmla="*/ 1245409 h 6858000"/>
              <a:gd name="connsiteX11" fmla="*/ 165295 w 4654296"/>
              <a:gd name="connsiteY11" fmla="*/ 1401086 h 6858000"/>
              <a:gd name="connsiteX12" fmla="*/ 177397 w 4654296"/>
              <a:gd name="connsiteY12" fmla="*/ 1554019 h 6858000"/>
              <a:gd name="connsiteX13" fmla="*/ 189500 w 4654296"/>
              <a:gd name="connsiteY13" fmla="*/ 1709010 h 6858000"/>
              <a:gd name="connsiteX14" fmla="*/ 199585 w 4654296"/>
              <a:gd name="connsiteY14" fmla="*/ 1861943 h 6858000"/>
              <a:gd name="connsiteX15" fmla="*/ 207485 w 4654296"/>
              <a:gd name="connsiteY15" fmla="*/ 2014877 h 6858000"/>
              <a:gd name="connsiteX16" fmla="*/ 215722 w 4654296"/>
              <a:gd name="connsiteY16" fmla="*/ 2167124 h 6858000"/>
              <a:gd name="connsiteX17" fmla="*/ 222613 w 4654296"/>
              <a:gd name="connsiteY17" fmla="*/ 2318000 h 6858000"/>
              <a:gd name="connsiteX18" fmla="*/ 227488 w 4654296"/>
              <a:gd name="connsiteY18" fmla="*/ 2467505 h 6858000"/>
              <a:gd name="connsiteX19" fmla="*/ 231690 w 4654296"/>
              <a:gd name="connsiteY19" fmla="*/ 2617009 h 6858000"/>
              <a:gd name="connsiteX20" fmla="*/ 235724 w 4654296"/>
              <a:gd name="connsiteY20" fmla="*/ 2765142 h 6858000"/>
              <a:gd name="connsiteX21" fmla="*/ 237573 w 4654296"/>
              <a:gd name="connsiteY21" fmla="*/ 2911217 h 6858000"/>
              <a:gd name="connsiteX22" fmla="*/ 239590 w 4654296"/>
              <a:gd name="connsiteY22" fmla="*/ 3057293 h 6858000"/>
              <a:gd name="connsiteX23" fmla="*/ 240599 w 4654296"/>
              <a:gd name="connsiteY23" fmla="*/ 3201311 h 6858000"/>
              <a:gd name="connsiteX24" fmla="*/ 239590 w 4654296"/>
              <a:gd name="connsiteY24" fmla="*/ 3343957 h 6858000"/>
              <a:gd name="connsiteX25" fmla="*/ 239590 w 4654296"/>
              <a:gd name="connsiteY25" fmla="*/ 3485232 h 6858000"/>
              <a:gd name="connsiteX26" fmla="*/ 237573 w 4654296"/>
              <a:gd name="connsiteY26" fmla="*/ 3625135 h 6858000"/>
              <a:gd name="connsiteX27" fmla="*/ 234548 w 4654296"/>
              <a:gd name="connsiteY27" fmla="*/ 3762295 h 6858000"/>
              <a:gd name="connsiteX28" fmla="*/ 231690 w 4654296"/>
              <a:gd name="connsiteY28" fmla="*/ 3898083 h 6858000"/>
              <a:gd name="connsiteX29" fmla="*/ 228496 w 4654296"/>
              <a:gd name="connsiteY29" fmla="*/ 4031129 h 6858000"/>
              <a:gd name="connsiteX30" fmla="*/ 223622 w 4654296"/>
              <a:gd name="connsiteY30" fmla="*/ 4163488 h 6858000"/>
              <a:gd name="connsiteX31" fmla="*/ 218411 w 4654296"/>
              <a:gd name="connsiteY31" fmla="*/ 4293789 h 6858000"/>
              <a:gd name="connsiteX32" fmla="*/ 213705 w 4654296"/>
              <a:gd name="connsiteY32" fmla="*/ 4421348 h 6858000"/>
              <a:gd name="connsiteX33" fmla="*/ 200425 w 4654296"/>
              <a:gd name="connsiteY33" fmla="*/ 4670294 h 6858000"/>
              <a:gd name="connsiteX34" fmla="*/ 186306 w 4654296"/>
              <a:gd name="connsiteY34" fmla="*/ 4908952 h 6858000"/>
              <a:gd name="connsiteX35" fmla="*/ 171514 w 4654296"/>
              <a:gd name="connsiteY35" fmla="*/ 5138009 h 6858000"/>
              <a:gd name="connsiteX36" fmla="*/ 155209 w 4654296"/>
              <a:gd name="connsiteY36" fmla="*/ 5354722 h 6858000"/>
              <a:gd name="connsiteX37" fmla="*/ 138232 w 4654296"/>
              <a:gd name="connsiteY37" fmla="*/ 5561834 h 6858000"/>
              <a:gd name="connsiteX38" fmla="*/ 119911 w 4654296"/>
              <a:gd name="connsiteY38" fmla="*/ 5753858 h 6858000"/>
              <a:gd name="connsiteX39" fmla="*/ 101925 w 4654296"/>
              <a:gd name="connsiteY39" fmla="*/ 5934223 h 6858000"/>
              <a:gd name="connsiteX40" fmla="*/ 83940 w 4654296"/>
              <a:gd name="connsiteY40" fmla="*/ 6100187 h 6858000"/>
              <a:gd name="connsiteX41" fmla="*/ 66963 w 4654296"/>
              <a:gd name="connsiteY41" fmla="*/ 6252434 h 6858000"/>
              <a:gd name="connsiteX42" fmla="*/ 50826 w 4654296"/>
              <a:gd name="connsiteY42" fmla="*/ 6387537 h 6858000"/>
              <a:gd name="connsiteX43" fmla="*/ 35530 w 4654296"/>
              <a:gd name="connsiteY43" fmla="*/ 6509609 h 6858000"/>
              <a:gd name="connsiteX44" fmla="*/ 22755 w 4654296"/>
              <a:gd name="connsiteY44" fmla="*/ 6612479 h 6858000"/>
              <a:gd name="connsiteX45" fmla="*/ 10653 w 4654296"/>
              <a:gd name="connsiteY45" fmla="*/ 6698890 h 6858000"/>
              <a:gd name="connsiteX46" fmla="*/ 0 w 4654296"/>
              <a:gd name="connsiteY46" fmla="*/ 6771890 h 6858000"/>
              <a:gd name="connsiteX47" fmla="*/ 0 w 4654296"/>
              <a:gd name="connsiteY47" fmla="*/ 6858000 h 6858000"/>
              <a:gd name="connsiteX48" fmla="*/ 4654296 w 4654296"/>
              <a:gd name="connsiteY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4654296" h="6858000">
                <a:moveTo>
                  <a:pt x="4654296" y="0"/>
                </a:moveTo>
                <a:lnTo>
                  <a:pt x="0" y="0"/>
                </a:lnTo>
                <a:lnTo>
                  <a:pt x="0" y="70650"/>
                </a:lnTo>
                <a:lnTo>
                  <a:pt x="13678" y="155673"/>
                </a:lnTo>
                <a:lnTo>
                  <a:pt x="37547" y="310664"/>
                </a:lnTo>
                <a:lnTo>
                  <a:pt x="60911" y="466340"/>
                </a:lnTo>
                <a:lnTo>
                  <a:pt x="80914" y="622703"/>
                </a:lnTo>
                <a:lnTo>
                  <a:pt x="101085" y="778379"/>
                </a:lnTo>
                <a:lnTo>
                  <a:pt x="119911" y="934742"/>
                </a:lnTo>
                <a:lnTo>
                  <a:pt x="136047" y="1089047"/>
                </a:lnTo>
                <a:lnTo>
                  <a:pt x="151343" y="1245409"/>
                </a:lnTo>
                <a:lnTo>
                  <a:pt x="165295" y="1401086"/>
                </a:lnTo>
                <a:lnTo>
                  <a:pt x="177397" y="1554019"/>
                </a:lnTo>
                <a:lnTo>
                  <a:pt x="189500" y="1709010"/>
                </a:lnTo>
                <a:lnTo>
                  <a:pt x="199585" y="1861943"/>
                </a:lnTo>
                <a:lnTo>
                  <a:pt x="207485" y="2014877"/>
                </a:lnTo>
                <a:lnTo>
                  <a:pt x="215722" y="2167124"/>
                </a:lnTo>
                <a:lnTo>
                  <a:pt x="222613" y="2318000"/>
                </a:lnTo>
                <a:lnTo>
                  <a:pt x="227488" y="2467505"/>
                </a:lnTo>
                <a:lnTo>
                  <a:pt x="231690" y="2617009"/>
                </a:lnTo>
                <a:lnTo>
                  <a:pt x="235724" y="2765142"/>
                </a:lnTo>
                <a:lnTo>
                  <a:pt x="237573" y="2911217"/>
                </a:lnTo>
                <a:lnTo>
                  <a:pt x="239590" y="3057293"/>
                </a:lnTo>
                <a:lnTo>
                  <a:pt x="240599" y="3201311"/>
                </a:lnTo>
                <a:lnTo>
                  <a:pt x="239590" y="3343957"/>
                </a:lnTo>
                <a:lnTo>
                  <a:pt x="239590" y="3485232"/>
                </a:lnTo>
                <a:lnTo>
                  <a:pt x="237573" y="3625135"/>
                </a:lnTo>
                <a:lnTo>
                  <a:pt x="234548" y="3762295"/>
                </a:lnTo>
                <a:lnTo>
                  <a:pt x="231690" y="3898083"/>
                </a:lnTo>
                <a:lnTo>
                  <a:pt x="228496" y="4031129"/>
                </a:lnTo>
                <a:lnTo>
                  <a:pt x="223622" y="4163488"/>
                </a:lnTo>
                <a:lnTo>
                  <a:pt x="218411" y="4293789"/>
                </a:lnTo>
                <a:lnTo>
                  <a:pt x="213705" y="4421348"/>
                </a:lnTo>
                <a:lnTo>
                  <a:pt x="200425" y="4670294"/>
                </a:lnTo>
                <a:lnTo>
                  <a:pt x="186306" y="4908952"/>
                </a:lnTo>
                <a:lnTo>
                  <a:pt x="171514" y="5138009"/>
                </a:lnTo>
                <a:lnTo>
                  <a:pt x="155209" y="5354722"/>
                </a:lnTo>
                <a:lnTo>
                  <a:pt x="138232" y="5561834"/>
                </a:lnTo>
                <a:lnTo>
                  <a:pt x="119911" y="5753858"/>
                </a:lnTo>
                <a:lnTo>
                  <a:pt x="101925" y="5934223"/>
                </a:lnTo>
                <a:lnTo>
                  <a:pt x="83940" y="6100187"/>
                </a:lnTo>
                <a:lnTo>
                  <a:pt x="66963" y="6252434"/>
                </a:lnTo>
                <a:lnTo>
                  <a:pt x="50826" y="6387537"/>
                </a:lnTo>
                <a:lnTo>
                  <a:pt x="35530" y="6509609"/>
                </a:lnTo>
                <a:lnTo>
                  <a:pt x="22755" y="6612479"/>
                </a:lnTo>
                <a:lnTo>
                  <a:pt x="10653" y="6698890"/>
                </a:lnTo>
                <a:lnTo>
                  <a:pt x="0" y="6771890"/>
                </a:lnTo>
                <a:lnTo>
                  <a:pt x="0" y="6858000"/>
                </a:lnTo>
                <a:lnTo>
                  <a:pt x="4654296" y="6858000"/>
                </a:lnTo>
                <a:close/>
              </a:path>
            </a:pathLst>
          </a:custGeom>
          <a:solidFill>
            <a:schemeClr val="bg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795511D0-C969-4FB4-9670-3DF7F1B2A7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549" r="62095"/>
          <a:stretch/>
        </p:blipFill>
        <p:spPr>
          <a:xfrm flipH="1">
            <a:off x="6714143" y="3649211"/>
            <a:ext cx="5477857" cy="3207003"/>
          </a:xfrm>
          <a:custGeom>
            <a:avLst/>
            <a:gdLst>
              <a:gd name="connsiteX0" fmla="*/ 313944 w 4620112"/>
              <a:gd name="connsiteY0" fmla="*/ 576072 h 2704838"/>
              <a:gd name="connsiteX1" fmla="*/ 396240 w 4620112"/>
              <a:gd name="connsiteY1" fmla="*/ 585216 h 2704838"/>
              <a:gd name="connsiteX2" fmla="*/ 423672 w 4620112"/>
              <a:gd name="connsiteY2" fmla="*/ 603504 h 2704838"/>
              <a:gd name="connsiteX3" fmla="*/ 451104 w 4620112"/>
              <a:gd name="connsiteY3" fmla="*/ 612648 h 2704838"/>
              <a:gd name="connsiteX4" fmla="*/ 505968 w 4620112"/>
              <a:gd name="connsiteY4" fmla="*/ 649224 h 2704838"/>
              <a:gd name="connsiteX5" fmla="*/ 579120 w 4620112"/>
              <a:gd name="connsiteY5" fmla="*/ 667512 h 2704838"/>
              <a:gd name="connsiteX6" fmla="*/ 606552 w 4620112"/>
              <a:gd name="connsiteY6" fmla="*/ 685800 h 2704838"/>
              <a:gd name="connsiteX7" fmla="*/ 633984 w 4620112"/>
              <a:gd name="connsiteY7" fmla="*/ 694944 h 2704838"/>
              <a:gd name="connsiteX8" fmla="*/ 688848 w 4620112"/>
              <a:gd name="connsiteY8" fmla="*/ 749808 h 2704838"/>
              <a:gd name="connsiteX9" fmla="*/ 688848 w 4620112"/>
              <a:gd name="connsiteY9" fmla="*/ 868680 h 2704838"/>
              <a:gd name="connsiteX10" fmla="*/ 633984 w 4620112"/>
              <a:gd name="connsiteY10" fmla="*/ 905256 h 2704838"/>
              <a:gd name="connsiteX11" fmla="*/ 350520 w 4620112"/>
              <a:gd name="connsiteY11" fmla="*/ 896112 h 2704838"/>
              <a:gd name="connsiteX12" fmla="*/ 332232 w 4620112"/>
              <a:gd name="connsiteY12" fmla="*/ 868680 h 2704838"/>
              <a:gd name="connsiteX13" fmla="*/ 304800 w 4620112"/>
              <a:gd name="connsiteY13" fmla="*/ 859536 h 2704838"/>
              <a:gd name="connsiteX14" fmla="*/ 268224 w 4620112"/>
              <a:gd name="connsiteY14" fmla="*/ 804672 h 2704838"/>
              <a:gd name="connsiteX15" fmla="*/ 249936 w 4620112"/>
              <a:gd name="connsiteY15" fmla="*/ 749808 h 2704838"/>
              <a:gd name="connsiteX16" fmla="*/ 313944 w 4620112"/>
              <a:gd name="connsiteY16" fmla="*/ 576072 h 2704838"/>
              <a:gd name="connsiteX17" fmla="*/ 4620112 w 4620112"/>
              <a:gd name="connsiteY17" fmla="*/ 0 h 2704838"/>
              <a:gd name="connsiteX18" fmla="*/ 3274447 w 4620112"/>
              <a:gd name="connsiteY18" fmla="*/ 0 h 2704838"/>
              <a:gd name="connsiteX19" fmla="*/ 3267456 w 4620112"/>
              <a:gd name="connsiteY19" fmla="*/ 73152 h 2704838"/>
              <a:gd name="connsiteX20" fmla="*/ 3240024 w 4620112"/>
              <a:gd name="connsiteY20" fmla="*/ 118872 h 2704838"/>
              <a:gd name="connsiteX21" fmla="*/ 3203448 w 4620112"/>
              <a:gd name="connsiteY21" fmla="*/ 173736 h 2704838"/>
              <a:gd name="connsiteX22" fmla="*/ 3139440 w 4620112"/>
              <a:gd name="connsiteY22" fmla="*/ 237744 h 2704838"/>
              <a:gd name="connsiteX23" fmla="*/ 3102864 w 4620112"/>
              <a:gd name="connsiteY23" fmla="*/ 246888 h 2704838"/>
              <a:gd name="connsiteX24" fmla="*/ 3029712 w 4620112"/>
              <a:gd name="connsiteY24" fmla="*/ 301752 h 2704838"/>
              <a:gd name="connsiteX25" fmla="*/ 2965704 w 4620112"/>
              <a:gd name="connsiteY25" fmla="*/ 338328 h 2704838"/>
              <a:gd name="connsiteX26" fmla="*/ 2910840 w 4620112"/>
              <a:gd name="connsiteY26" fmla="*/ 356616 h 2704838"/>
              <a:gd name="connsiteX27" fmla="*/ 2810256 w 4620112"/>
              <a:gd name="connsiteY27" fmla="*/ 411480 h 2704838"/>
              <a:gd name="connsiteX28" fmla="*/ 2764536 w 4620112"/>
              <a:gd name="connsiteY28" fmla="*/ 420624 h 2704838"/>
              <a:gd name="connsiteX29" fmla="*/ 2727960 w 4620112"/>
              <a:gd name="connsiteY29" fmla="*/ 438912 h 2704838"/>
              <a:gd name="connsiteX30" fmla="*/ 2700528 w 4620112"/>
              <a:gd name="connsiteY30" fmla="*/ 457200 h 2704838"/>
              <a:gd name="connsiteX31" fmla="*/ 2663952 w 4620112"/>
              <a:gd name="connsiteY31" fmla="*/ 466344 h 2704838"/>
              <a:gd name="connsiteX32" fmla="*/ 2609088 w 4620112"/>
              <a:gd name="connsiteY32" fmla="*/ 484632 h 2704838"/>
              <a:gd name="connsiteX33" fmla="*/ 2535936 w 4620112"/>
              <a:gd name="connsiteY33" fmla="*/ 502920 h 2704838"/>
              <a:gd name="connsiteX34" fmla="*/ 2508504 w 4620112"/>
              <a:gd name="connsiteY34" fmla="*/ 512064 h 2704838"/>
              <a:gd name="connsiteX35" fmla="*/ 2398776 w 4620112"/>
              <a:gd name="connsiteY35" fmla="*/ 566928 h 2704838"/>
              <a:gd name="connsiteX36" fmla="*/ 2325624 w 4620112"/>
              <a:gd name="connsiteY36" fmla="*/ 585216 h 2704838"/>
              <a:gd name="connsiteX37" fmla="*/ 2270760 w 4620112"/>
              <a:gd name="connsiteY37" fmla="*/ 603504 h 2704838"/>
              <a:gd name="connsiteX38" fmla="*/ 2234184 w 4620112"/>
              <a:gd name="connsiteY38" fmla="*/ 612648 h 2704838"/>
              <a:gd name="connsiteX39" fmla="*/ 2197608 w 4620112"/>
              <a:gd name="connsiteY39" fmla="*/ 630936 h 2704838"/>
              <a:gd name="connsiteX40" fmla="*/ 2161032 w 4620112"/>
              <a:gd name="connsiteY40" fmla="*/ 640080 h 2704838"/>
              <a:gd name="connsiteX41" fmla="*/ 2133600 w 4620112"/>
              <a:gd name="connsiteY41" fmla="*/ 649224 h 2704838"/>
              <a:gd name="connsiteX42" fmla="*/ 2069592 w 4620112"/>
              <a:gd name="connsiteY42" fmla="*/ 667512 h 2704838"/>
              <a:gd name="connsiteX43" fmla="*/ 2042160 w 4620112"/>
              <a:gd name="connsiteY43" fmla="*/ 685800 h 2704838"/>
              <a:gd name="connsiteX44" fmla="*/ 1950720 w 4620112"/>
              <a:gd name="connsiteY44" fmla="*/ 704088 h 2704838"/>
              <a:gd name="connsiteX45" fmla="*/ 1886712 w 4620112"/>
              <a:gd name="connsiteY45" fmla="*/ 740664 h 2704838"/>
              <a:gd name="connsiteX46" fmla="*/ 1831848 w 4620112"/>
              <a:gd name="connsiteY46" fmla="*/ 768096 h 2704838"/>
              <a:gd name="connsiteX47" fmla="*/ 1776984 w 4620112"/>
              <a:gd name="connsiteY47" fmla="*/ 777240 h 2704838"/>
              <a:gd name="connsiteX48" fmla="*/ 1676400 w 4620112"/>
              <a:gd name="connsiteY48" fmla="*/ 804672 h 2704838"/>
              <a:gd name="connsiteX49" fmla="*/ 1292352 w 4620112"/>
              <a:gd name="connsiteY49" fmla="*/ 822960 h 2704838"/>
              <a:gd name="connsiteX50" fmla="*/ 1255776 w 4620112"/>
              <a:gd name="connsiteY50" fmla="*/ 832104 h 2704838"/>
              <a:gd name="connsiteX51" fmla="*/ 935736 w 4620112"/>
              <a:gd name="connsiteY51" fmla="*/ 822960 h 2704838"/>
              <a:gd name="connsiteX52" fmla="*/ 908304 w 4620112"/>
              <a:gd name="connsiteY52" fmla="*/ 795528 h 2704838"/>
              <a:gd name="connsiteX53" fmla="*/ 880872 w 4620112"/>
              <a:gd name="connsiteY53" fmla="*/ 740664 h 2704838"/>
              <a:gd name="connsiteX54" fmla="*/ 853440 w 4620112"/>
              <a:gd name="connsiteY54" fmla="*/ 713232 h 2704838"/>
              <a:gd name="connsiteX55" fmla="*/ 807720 w 4620112"/>
              <a:gd name="connsiteY55" fmla="*/ 676656 h 2704838"/>
              <a:gd name="connsiteX56" fmla="*/ 798576 w 4620112"/>
              <a:gd name="connsiteY56" fmla="*/ 649224 h 2704838"/>
              <a:gd name="connsiteX57" fmla="*/ 743712 w 4620112"/>
              <a:gd name="connsiteY57" fmla="*/ 621792 h 2704838"/>
              <a:gd name="connsiteX58" fmla="*/ 716280 w 4620112"/>
              <a:gd name="connsiteY58" fmla="*/ 603504 h 2704838"/>
              <a:gd name="connsiteX59" fmla="*/ 661416 w 4620112"/>
              <a:gd name="connsiteY59" fmla="*/ 585216 h 2704838"/>
              <a:gd name="connsiteX60" fmla="*/ 633984 w 4620112"/>
              <a:gd name="connsiteY60" fmla="*/ 566928 h 2704838"/>
              <a:gd name="connsiteX61" fmla="*/ 533400 w 4620112"/>
              <a:gd name="connsiteY61" fmla="*/ 557784 h 2704838"/>
              <a:gd name="connsiteX62" fmla="*/ 469392 w 4620112"/>
              <a:gd name="connsiteY62" fmla="*/ 530352 h 2704838"/>
              <a:gd name="connsiteX63" fmla="*/ 441960 w 4620112"/>
              <a:gd name="connsiteY63" fmla="*/ 521208 h 2704838"/>
              <a:gd name="connsiteX64" fmla="*/ 387096 w 4620112"/>
              <a:gd name="connsiteY64" fmla="*/ 484632 h 2704838"/>
              <a:gd name="connsiteX65" fmla="*/ 341376 w 4620112"/>
              <a:gd name="connsiteY65" fmla="*/ 429768 h 2704838"/>
              <a:gd name="connsiteX66" fmla="*/ 286512 w 4620112"/>
              <a:gd name="connsiteY66" fmla="*/ 384048 h 2704838"/>
              <a:gd name="connsiteX67" fmla="*/ 213360 w 4620112"/>
              <a:gd name="connsiteY67" fmla="*/ 320040 h 2704838"/>
              <a:gd name="connsiteX68" fmla="*/ 158496 w 4620112"/>
              <a:gd name="connsiteY68" fmla="*/ 301752 h 2704838"/>
              <a:gd name="connsiteX69" fmla="*/ 131064 w 4620112"/>
              <a:gd name="connsiteY69" fmla="*/ 292608 h 2704838"/>
              <a:gd name="connsiteX70" fmla="*/ 103632 w 4620112"/>
              <a:gd name="connsiteY70" fmla="*/ 274320 h 2704838"/>
              <a:gd name="connsiteX71" fmla="*/ 48768 w 4620112"/>
              <a:gd name="connsiteY71" fmla="*/ 228600 h 2704838"/>
              <a:gd name="connsiteX72" fmla="*/ 12192 w 4620112"/>
              <a:gd name="connsiteY72" fmla="*/ 173736 h 2704838"/>
              <a:gd name="connsiteX73" fmla="*/ 16919 w 4620112"/>
              <a:gd name="connsiteY73" fmla="*/ 21859 h 2704838"/>
              <a:gd name="connsiteX74" fmla="*/ 22933 w 4620112"/>
              <a:gd name="connsiteY74" fmla="*/ 0 h 2704838"/>
              <a:gd name="connsiteX75" fmla="*/ 0 w 4620112"/>
              <a:gd name="connsiteY75" fmla="*/ 0 h 2704838"/>
              <a:gd name="connsiteX76" fmla="*/ 0 w 4620112"/>
              <a:gd name="connsiteY76" fmla="*/ 2704838 h 2704838"/>
              <a:gd name="connsiteX77" fmla="*/ 4620112 w 4620112"/>
              <a:gd name="connsiteY77" fmla="*/ 2704838 h 2704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4620112" h="2704838">
                <a:moveTo>
                  <a:pt x="313944" y="576072"/>
                </a:moveTo>
                <a:cubicBezTo>
                  <a:pt x="341376" y="579120"/>
                  <a:pt x="369463" y="578522"/>
                  <a:pt x="396240" y="585216"/>
                </a:cubicBezTo>
                <a:cubicBezTo>
                  <a:pt x="406902" y="587881"/>
                  <a:pt x="413842" y="598589"/>
                  <a:pt x="423672" y="603504"/>
                </a:cubicBezTo>
                <a:cubicBezTo>
                  <a:pt x="432293" y="607815"/>
                  <a:pt x="442678" y="607967"/>
                  <a:pt x="451104" y="612648"/>
                </a:cubicBezTo>
                <a:cubicBezTo>
                  <a:pt x="470317" y="623322"/>
                  <a:pt x="485116" y="642273"/>
                  <a:pt x="505968" y="649224"/>
                </a:cubicBezTo>
                <a:cubicBezTo>
                  <a:pt x="548144" y="663283"/>
                  <a:pt x="523949" y="656478"/>
                  <a:pt x="579120" y="667512"/>
                </a:cubicBezTo>
                <a:cubicBezTo>
                  <a:pt x="588264" y="673608"/>
                  <a:pt x="596722" y="680885"/>
                  <a:pt x="606552" y="685800"/>
                </a:cubicBezTo>
                <a:cubicBezTo>
                  <a:pt x="615173" y="690111"/>
                  <a:pt x="626376" y="689026"/>
                  <a:pt x="633984" y="694944"/>
                </a:cubicBezTo>
                <a:cubicBezTo>
                  <a:pt x="654399" y="710822"/>
                  <a:pt x="688848" y="749808"/>
                  <a:pt x="688848" y="749808"/>
                </a:cubicBezTo>
                <a:cubicBezTo>
                  <a:pt x="702592" y="791041"/>
                  <a:pt x="715116" y="816144"/>
                  <a:pt x="688848" y="868680"/>
                </a:cubicBezTo>
                <a:cubicBezTo>
                  <a:pt x="679018" y="888339"/>
                  <a:pt x="633984" y="905256"/>
                  <a:pt x="633984" y="905256"/>
                </a:cubicBezTo>
                <a:cubicBezTo>
                  <a:pt x="539496" y="902208"/>
                  <a:pt x="444370" y="907488"/>
                  <a:pt x="350520" y="896112"/>
                </a:cubicBezTo>
                <a:cubicBezTo>
                  <a:pt x="339610" y="894790"/>
                  <a:pt x="340814" y="875545"/>
                  <a:pt x="332232" y="868680"/>
                </a:cubicBezTo>
                <a:cubicBezTo>
                  <a:pt x="324706" y="862659"/>
                  <a:pt x="313944" y="862584"/>
                  <a:pt x="304800" y="859536"/>
                </a:cubicBezTo>
                <a:cubicBezTo>
                  <a:pt x="292608" y="841248"/>
                  <a:pt x="275175" y="825524"/>
                  <a:pt x="268224" y="804672"/>
                </a:cubicBezTo>
                <a:lnTo>
                  <a:pt x="249936" y="749808"/>
                </a:lnTo>
                <a:cubicBezTo>
                  <a:pt x="259688" y="603524"/>
                  <a:pt x="303276" y="605028"/>
                  <a:pt x="313944" y="576072"/>
                </a:cubicBezTo>
                <a:close/>
                <a:moveTo>
                  <a:pt x="4620112" y="0"/>
                </a:moveTo>
                <a:lnTo>
                  <a:pt x="3274447" y="0"/>
                </a:lnTo>
                <a:lnTo>
                  <a:pt x="3267456" y="73152"/>
                </a:lnTo>
                <a:cubicBezTo>
                  <a:pt x="3264943" y="90746"/>
                  <a:pt x="3249566" y="103878"/>
                  <a:pt x="3240024" y="118872"/>
                </a:cubicBezTo>
                <a:cubicBezTo>
                  <a:pt x="3228224" y="137415"/>
                  <a:pt x="3216636" y="156152"/>
                  <a:pt x="3203448" y="173736"/>
                </a:cubicBezTo>
                <a:cubicBezTo>
                  <a:pt x="3181502" y="202997"/>
                  <a:pt x="3173578" y="220675"/>
                  <a:pt x="3139440" y="237744"/>
                </a:cubicBezTo>
                <a:cubicBezTo>
                  <a:pt x="3128200" y="243364"/>
                  <a:pt x="3115056" y="243840"/>
                  <a:pt x="3102864" y="246888"/>
                </a:cubicBezTo>
                <a:cubicBezTo>
                  <a:pt x="3060109" y="289643"/>
                  <a:pt x="3090308" y="263880"/>
                  <a:pt x="3029712" y="301752"/>
                </a:cubicBezTo>
                <a:cubicBezTo>
                  <a:pt x="3000386" y="320081"/>
                  <a:pt x="3000391" y="324453"/>
                  <a:pt x="2965704" y="338328"/>
                </a:cubicBezTo>
                <a:cubicBezTo>
                  <a:pt x="2947806" y="345487"/>
                  <a:pt x="2926880" y="345923"/>
                  <a:pt x="2910840" y="356616"/>
                </a:cubicBezTo>
                <a:cubicBezTo>
                  <a:pt x="2882229" y="375690"/>
                  <a:pt x="2839892" y="405553"/>
                  <a:pt x="2810256" y="411480"/>
                </a:cubicBezTo>
                <a:lnTo>
                  <a:pt x="2764536" y="420624"/>
                </a:lnTo>
                <a:cubicBezTo>
                  <a:pt x="2752344" y="426720"/>
                  <a:pt x="2739795" y="432149"/>
                  <a:pt x="2727960" y="438912"/>
                </a:cubicBezTo>
                <a:cubicBezTo>
                  <a:pt x="2718418" y="444364"/>
                  <a:pt x="2710629" y="452871"/>
                  <a:pt x="2700528" y="457200"/>
                </a:cubicBezTo>
                <a:cubicBezTo>
                  <a:pt x="2688977" y="462150"/>
                  <a:pt x="2675989" y="462733"/>
                  <a:pt x="2663952" y="466344"/>
                </a:cubicBezTo>
                <a:cubicBezTo>
                  <a:pt x="2645488" y="471883"/>
                  <a:pt x="2627790" y="479957"/>
                  <a:pt x="2609088" y="484632"/>
                </a:cubicBezTo>
                <a:cubicBezTo>
                  <a:pt x="2584704" y="490728"/>
                  <a:pt x="2559781" y="494972"/>
                  <a:pt x="2535936" y="502920"/>
                </a:cubicBezTo>
                <a:cubicBezTo>
                  <a:pt x="2526792" y="505968"/>
                  <a:pt x="2516930" y="507383"/>
                  <a:pt x="2508504" y="512064"/>
                </a:cubicBezTo>
                <a:cubicBezTo>
                  <a:pt x="2435361" y="552699"/>
                  <a:pt x="2476455" y="547508"/>
                  <a:pt x="2398776" y="566928"/>
                </a:cubicBezTo>
                <a:cubicBezTo>
                  <a:pt x="2374392" y="573024"/>
                  <a:pt x="2349469" y="577268"/>
                  <a:pt x="2325624" y="585216"/>
                </a:cubicBezTo>
                <a:cubicBezTo>
                  <a:pt x="2307336" y="591312"/>
                  <a:pt x="2289462" y="598829"/>
                  <a:pt x="2270760" y="603504"/>
                </a:cubicBezTo>
                <a:cubicBezTo>
                  <a:pt x="2258568" y="606552"/>
                  <a:pt x="2245951" y="608235"/>
                  <a:pt x="2234184" y="612648"/>
                </a:cubicBezTo>
                <a:cubicBezTo>
                  <a:pt x="2221421" y="617434"/>
                  <a:pt x="2210371" y="626150"/>
                  <a:pt x="2197608" y="630936"/>
                </a:cubicBezTo>
                <a:cubicBezTo>
                  <a:pt x="2185841" y="635349"/>
                  <a:pt x="2173116" y="636628"/>
                  <a:pt x="2161032" y="640080"/>
                </a:cubicBezTo>
                <a:cubicBezTo>
                  <a:pt x="2151764" y="642728"/>
                  <a:pt x="2142868" y="646576"/>
                  <a:pt x="2133600" y="649224"/>
                </a:cubicBezTo>
                <a:cubicBezTo>
                  <a:pt x="2119928" y="653130"/>
                  <a:pt x="2084208" y="660204"/>
                  <a:pt x="2069592" y="667512"/>
                </a:cubicBezTo>
                <a:cubicBezTo>
                  <a:pt x="2059762" y="672427"/>
                  <a:pt x="2052664" y="682568"/>
                  <a:pt x="2042160" y="685800"/>
                </a:cubicBezTo>
                <a:cubicBezTo>
                  <a:pt x="2012451" y="694941"/>
                  <a:pt x="1950720" y="704088"/>
                  <a:pt x="1950720" y="704088"/>
                </a:cubicBezTo>
                <a:cubicBezTo>
                  <a:pt x="1862277" y="770420"/>
                  <a:pt x="1956529" y="705756"/>
                  <a:pt x="1886712" y="740664"/>
                </a:cubicBezTo>
                <a:cubicBezTo>
                  <a:pt x="1847255" y="760393"/>
                  <a:pt x="1873219" y="758903"/>
                  <a:pt x="1831848" y="768096"/>
                </a:cubicBezTo>
                <a:cubicBezTo>
                  <a:pt x="1813749" y="772118"/>
                  <a:pt x="1795083" y="773218"/>
                  <a:pt x="1776984" y="777240"/>
                </a:cubicBezTo>
                <a:cubicBezTo>
                  <a:pt x="1729749" y="787737"/>
                  <a:pt x="1748365" y="801245"/>
                  <a:pt x="1676400" y="804672"/>
                </a:cubicBezTo>
                <a:lnTo>
                  <a:pt x="1292352" y="822960"/>
                </a:lnTo>
                <a:cubicBezTo>
                  <a:pt x="1280160" y="826008"/>
                  <a:pt x="1268343" y="832104"/>
                  <a:pt x="1255776" y="832104"/>
                </a:cubicBezTo>
                <a:cubicBezTo>
                  <a:pt x="1149052" y="832104"/>
                  <a:pt x="1041873" y="834132"/>
                  <a:pt x="935736" y="822960"/>
                </a:cubicBezTo>
                <a:cubicBezTo>
                  <a:pt x="922875" y="821606"/>
                  <a:pt x="916583" y="805462"/>
                  <a:pt x="908304" y="795528"/>
                </a:cubicBezTo>
                <a:cubicBezTo>
                  <a:pt x="836363" y="709199"/>
                  <a:pt x="935859" y="823144"/>
                  <a:pt x="880872" y="740664"/>
                </a:cubicBezTo>
                <a:cubicBezTo>
                  <a:pt x="873699" y="729904"/>
                  <a:pt x="861719" y="723166"/>
                  <a:pt x="853440" y="713232"/>
                </a:cubicBezTo>
                <a:cubicBezTo>
                  <a:pt x="821624" y="675053"/>
                  <a:pt x="852753" y="691667"/>
                  <a:pt x="807720" y="676656"/>
                </a:cubicBezTo>
                <a:cubicBezTo>
                  <a:pt x="804672" y="667512"/>
                  <a:pt x="804597" y="656750"/>
                  <a:pt x="798576" y="649224"/>
                </a:cubicBezTo>
                <a:cubicBezTo>
                  <a:pt x="781106" y="627386"/>
                  <a:pt x="765799" y="632835"/>
                  <a:pt x="743712" y="621792"/>
                </a:cubicBezTo>
                <a:cubicBezTo>
                  <a:pt x="733882" y="616877"/>
                  <a:pt x="726323" y="607967"/>
                  <a:pt x="716280" y="603504"/>
                </a:cubicBezTo>
                <a:cubicBezTo>
                  <a:pt x="698664" y="595675"/>
                  <a:pt x="677456" y="595909"/>
                  <a:pt x="661416" y="585216"/>
                </a:cubicBezTo>
                <a:cubicBezTo>
                  <a:pt x="652272" y="579120"/>
                  <a:pt x="644730" y="569231"/>
                  <a:pt x="633984" y="566928"/>
                </a:cubicBezTo>
                <a:cubicBezTo>
                  <a:pt x="601065" y="559874"/>
                  <a:pt x="566928" y="560832"/>
                  <a:pt x="533400" y="557784"/>
                </a:cubicBezTo>
                <a:cubicBezTo>
                  <a:pt x="457278" y="538753"/>
                  <a:pt x="532540" y="561926"/>
                  <a:pt x="469392" y="530352"/>
                </a:cubicBezTo>
                <a:cubicBezTo>
                  <a:pt x="460771" y="526041"/>
                  <a:pt x="450386" y="525889"/>
                  <a:pt x="441960" y="521208"/>
                </a:cubicBezTo>
                <a:cubicBezTo>
                  <a:pt x="422747" y="510534"/>
                  <a:pt x="387096" y="484632"/>
                  <a:pt x="387096" y="484632"/>
                </a:cubicBezTo>
                <a:cubicBezTo>
                  <a:pt x="369114" y="457659"/>
                  <a:pt x="367778" y="451770"/>
                  <a:pt x="341376" y="429768"/>
                </a:cubicBezTo>
                <a:cubicBezTo>
                  <a:pt x="302143" y="397074"/>
                  <a:pt x="322941" y="427762"/>
                  <a:pt x="286512" y="384048"/>
                </a:cubicBezTo>
                <a:cubicBezTo>
                  <a:pt x="257790" y="349582"/>
                  <a:pt x="273851" y="340204"/>
                  <a:pt x="213360" y="320040"/>
                </a:cubicBezTo>
                <a:lnTo>
                  <a:pt x="158496" y="301752"/>
                </a:lnTo>
                <a:cubicBezTo>
                  <a:pt x="149352" y="298704"/>
                  <a:pt x="139084" y="297955"/>
                  <a:pt x="131064" y="292608"/>
                </a:cubicBezTo>
                <a:cubicBezTo>
                  <a:pt x="121920" y="286512"/>
                  <a:pt x="112075" y="281355"/>
                  <a:pt x="103632" y="274320"/>
                </a:cubicBezTo>
                <a:cubicBezTo>
                  <a:pt x="33226" y="215648"/>
                  <a:pt x="116876" y="274006"/>
                  <a:pt x="48768" y="228600"/>
                </a:cubicBezTo>
                <a:cubicBezTo>
                  <a:pt x="36576" y="210312"/>
                  <a:pt x="11037" y="195685"/>
                  <a:pt x="12192" y="173736"/>
                </a:cubicBezTo>
                <a:cubicBezTo>
                  <a:pt x="14469" y="130467"/>
                  <a:pt x="8777" y="73573"/>
                  <a:pt x="16919" y="21859"/>
                </a:cubicBezTo>
                <a:lnTo>
                  <a:pt x="22933" y="0"/>
                </a:lnTo>
                <a:lnTo>
                  <a:pt x="0" y="0"/>
                </a:lnTo>
                <a:lnTo>
                  <a:pt x="0" y="2704838"/>
                </a:lnTo>
                <a:lnTo>
                  <a:pt x="4620112" y="2704838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97763" y="1109474"/>
            <a:ext cx="5862362" cy="4639053"/>
          </a:xfrm>
        </p:spPr>
        <p:txBody>
          <a:bodyPr anchor="ctr">
            <a:normAutofit/>
          </a:bodyPr>
          <a:lstStyle/>
          <a:p>
            <a:r>
              <a:rPr lang="en-US" sz="6000">
                <a:latin typeface="Bodoni MT Black"/>
                <a:cs typeface="Calibri Light"/>
              </a:rPr>
              <a:t>M-Project</a:t>
            </a:r>
            <a:endParaRPr lang="en-US" sz="6000">
              <a:latin typeface="Bodoni MT Black"/>
            </a:endParaRPr>
          </a:p>
        </p:txBody>
      </p:sp>
      <p:pic>
        <p:nvPicPr>
          <p:cNvPr id="4" name="petur1.mp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90750" y="3181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46490D-3BC7-4056-B657-888F0E338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en-US" sz="5200">
                <a:latin typeface="Aharoni"/>
                <a:cs typeface="Calibri Light"/>
              </a:rPr>
              <a:t>Our team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xmlns="" id="{47AFC75A-414A-485F-9CB2-ABC47B481F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2469773"/>
              </p:ext>
            </p:extLst>
          </p:nvPr>
        </p:nvGraphicFramePr>
        <p:xfrm>
          <a:off x="708804" y="1857555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petur2.mp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676650" y="99060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57365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C0ECA2-0BB5-4AE1-B150-1DB0AA675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r>
              <a:rPr lang="en-GB">
                <a:latin typeface="Biome Light"/>
                <a:cs typeface="Calibri Light"/>
              </a:rPr>
              <a:t>The process</a:t>
            </a:r>
          </a:p>
        </p:txBody>
      </p:sp>
      <p:graphicFrame>
        <p:nvGraphicFramePr>
          <p:cNvPr id="5" name="Diagram 5">
            <a:extLst>
              <a:ext uri="{FF2B5EF4-FFF2-40B4-BE49-F238E27FC236}">
                <a16:creationId xmlns:a16="http://schemas.microsoft.com/office/drawing/2014/main" xmlns="" id="{7BA3BC5D-7A88-4420-9E50-59810F332F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6929964"/>
              </p:ext>
            </p:extLst>
          </p:nvPr>
        </p:nvGraphicFramePr>
        <p:xfrm>
          <a:off x="685800" y="2406400"/>
          <a:ext cx="10131425" cy="3384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kris1.mp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04800" y="1123950"/>
            <a:ext cx="400050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5211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1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8302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DDF2366-C134-4AA7-B5D9-11664DBE9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2065671"/>
            <a:ext cx="3363170" cy="2183042"/>
          </a:xfrm>
        </p:spPr>
        <p:txBody>
          <a:bodyPr anchor="b">
            <a:normAutofit/>
          </a:bodyPr>
          <a:lstStyle/>
          <a:p>
            <a:r>
              <a:rPr lang="en-US">
                <a:cs typeface="Calibri Light"/>
              </a:rPr>
              <a:t>We used</a:t>
            </a:r>
            <a:endParaRPr lang="en-US"/>
          </a:p>
        </p:txBody>
      </p:sp>
      <p:pic>
        <p:nvPicPr>
          <p:cNvPr id="9" name="Picture 9" descr="Icon&#10;&#10;Description automatically generated">
            <a:extLst>
              <a:ext uri="{FF2B5EF4-FFF2-40B4-BE49-F238E27FC236}">
                <a16:creationId xmlns:a16="http://schemas.microsoft.com/office/drawing/2014/main" xmlns="" id="{F0A79172-376E-422E-98AB-CC6846FCAB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4098" y="402117"/>
            <a:ext cx="2761351" cy="276135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" name="Picture 10" descr="Icon&#10;&#10;Description automatically generated">
            <a:extLst>
              <a:ext uri="{FF2B5EF4-FFF2-40B4-BE49-F238E27FC236}">
                <a16:creationId xmlns:a16="http://schemas.microsoft.com/office/drawing/2014/main" xmlns="" id="{3B2AC91D-28C6-4882-A8F6-15C9E969C0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2589" y="3162570"/>
            <a:ext cx="1754937" cy="176931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2" name="Picture 12" descr="Icon&#10;&#10;Description automatically generated">
            <a:extLst>
              <a:ext uri="{FF2B5EF4-FFF2-40B4-BE49-F238E27FC236}">
                <a16:creationId xmlns:a16="http://schemas.microsoft.com/office/drawing/2014/main" xmlns="" id="{2BDD02EB-D82D-48DC-8D08-1121CDDAAC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94280" y="4249049"/>
            <a:ext cx="2561325" cy="169545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3" name="Picture 13" descr="Icon&#10;&#10;Description automatically generated">
            <a:extLst>
              <a:ext uri="{FF2B5EF4-FFF2-40B4-BE49-F238E27FC236}">
                <a16:creationId xmlns:a16="http://schemas.microsoft.com/office/drawing/2014/main" xmlns="" id="{EFD7295B-C5EC-4DD3-B71A-4902B20877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1305" y="2688117"/>
            <a:ext cx="1467390" cy="148176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" name="alex.mp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33400" y="3865084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14162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755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58">
            <a:extLst>
              <a:ext uri="{FF2B5EF4-FFF2-40B4-BE49-F238E27FC236}">
                <a16:creationId xmlns:a16="http://schemas.microsoft.com/office/drawing/2014/main" xmlns="" id="{6AF6706C-CF07-43A1-BCC4-CBA5D33820D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F941B448-4860-4E7D-93A5-73185D062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0983" y="639097"/>
            <a:ext cx="3352256" cy="37466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1900" b="1"/>
              <a:t>Diagram of the program</a:t>
            </a:r>
            <a:endParaRPr lang="en-US" sz="1900"/>
          </a:p>
        </p:txBody>
      </p:sp>
      <p:pic>
        <p:nvPicPr>
          <p:cNvPr id="3" name="Picture 4" descr="Diagram&#10;&#10;Description automatically generated">
            <a:extLst>
              <a:ext uri="{FF2B5EF4-FFF2-40B4-BE49-F238E27FC236}">
                <a16:creationId xmlns:a16="http://schemas.microsoft.com/office/drawing/2014/main" xmlns="" id="{CD7D9DD1-7106-426E-BD33-FAC9D938F5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641" y="937600"/>
            <a:ext cx="7970910" cy="518899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nevena 2020-11-03 11_42_14.mp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824026" y="4457700"/>
            <a:ext cx="468748" cy="468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41380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6981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CBECFFDC-94DB-4DA3-94FE-22FEDDA8FA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xmlns="" id="{C6EC58AE-B84D-4170-83FF-9CA5677033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91" t="29080" b="1978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xmlns="" id="{545F67A4-7428-47F3-AE14-8CA43D976E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4" name="Freeform 5">
            <a:extLst>
              <a:ext uri="{FF2B5EF4-FFF2-40B4-BE49-F238E27FC236}">
                <a16:creationId xmlns:a16="http://schemas.microsoft.com/office/drawing/2014/main" xmlns="" id="{F4A20210-FA90-4B6D-8D2E-1B90054E097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6" name="Freeform 14">
            <a:extLst>
              <a:ext uri="{FF2B5EF4-FFF2-40B4-BE49-F238E27FC236}">
                <a16:creationId xmlns:a16="http://schemas.microsoft.com/office/drawing/2014/main" xmlns="" id="{39213B44-68B7-47E7-B506-5C79FCF809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xmlns="" id="{39084D60-65A6-45F8-8C17-3529E43F1C3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xmlns="" id="{444A2572-2BF1-4C8E-AF59-F3AD411D894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xmlns="" id="{F5DF3485-B455-470C-8FA8-A1BDE087B8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xmlns="" id="{35E9DCD0-EE49-4CB4-89B6-C25F9861C35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xmlns="" id="{A713CF62-C96C-44E9-8C28-E3F2C6E7C62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xmlns="" id="{2D06558F-07E9-4D78-A6F3-8BCFA9E7340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xmlns="" id="{512D8773-83C0-4D51-9E1F-046DA7DA0DF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xmlns="" id="{5880C3FB-3E2E-4054-A6D1-38176D6E2E0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xmlns="" id="{8505591A-6112-4B84-8E9E-923E43C4ED6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xmlns="" id="{54884290-8E39-4425-BB4F-48D955C1F8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xmlns="" id="{00C383A3-6D77-41CE-8121-498BC3BA51F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xmlns="" id="{E120A319-4A10-4542-B48C-5FB2714C4A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xmlns="" id="{5B15B038-50ED-419D-B142-C96EE418B5C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xmlns="" id="{9BAFF2F4-75B2-4498-8559-BAE80D89B4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xmlns="" id="{B56AE167-8087-4A4B-B41D-5658EEBA68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xmlns="" id="{8D353E8A-CBA6-44F9-9C00-D0AD27C96C5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xmlns="" id="{CA2C318A-A79F-4CAD-BA7A-51427BF9ED2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xmlns="" id="{4F2996E3-5E01-4F22-B23C-7CD0CF72C45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xmlns="" id="{760F6BC4-AB51-4DE7-B83C-E71FE4EC862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xmlns="" id="{AF65FC1C-93BF-4ACA-BF17-17372DD108D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xmlns="" id="{89F9913C-8CCE-4D56-9D2A-0C2D6866769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xmlns="" id="{40EDD18C-1AAD-48E5-AAAD-73F4B5643C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xmlns="" id="{22D7A5C4-18C8-43E9-A50A-F87A362C852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xmlns="" id="{3A0C484E-A224-4DB0-8C34-89BE54BD12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xmlns="" id="{79BB438E-A25F-4A7F-B209-8899B7CEC4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xmlns="" id="{7F8BA6DC-B1E9-4F32-A5CC-8F61976B697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xmlns="" id="{CF6D95B2-1C8D-4156-AB05-523619B4FCD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xmlns="" id="{288409AD-A77F-4304-9E8B-08A4891C707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xmlns="" id="{862AD08A-B385-4D18-B948-8D53B3918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xmlns="" id="{E32A413E-FF1A-46B1-BF8B-3C1C408B34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xmlns="" id="{3CFF4E44-2BEB-4FAE-97C9-BC6E8296D11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xmlns="" id="{F0486C0A-9B93-46B8-932F-876BE26CEFE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xmlns="" id="{1429BF5D-8D5B-4A48-89EE-8B779826EEC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xmlns="" id="{CDC996EE-5EB1-4943-A1E8-70810CBD67F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xmlns="" id="{32F833C8-E3CE-4399-B78B-9DD0EEA64C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xmlns="" id="{07C92DB2-78F1-4872-B9C7-C658A78869C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xmlns="" id="{1F8A2FAA-05E1-448E-A606-FA9D67036C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xmlns="" id="{E5AAB5D1-1672-4825-88A7-D93923475E2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xmlns="" id="{02CAAFDB-2BA2-4D04-8B8B-1241D5EC09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xmlns="" id="{4C381B3C-0009-451B-BCB3-48F7810C1B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xmlns="" id="{2A10544C-1EAD-47FB-A17E-52C62228263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xmlns="" id="{A2540B37-D854-4525-93F8-410685438FE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xmlns="" id="{7450DFE8-D07F-435C-B5A2-47D126FD9F8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xmlns="" id="{6C1A6513-2D5D-458C-B841-D5DD9844B84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xmlns="" id="{9931CF18-850E-41CD-823E-D311BD5CCE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xmlns="" id="{44497A09-1B1C-4EB6-B728-6FC3A1C125F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xmlns="" id="{FA60DE04-F3E8-437E-A2E4-A8A7BA01CB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xmlns="" id="{CDBBA541-852C-4AE6-82E8-6BD13AFB4F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xmlns="" id="{2FC3362F-AD7E-45D7-BE85-7C8DD81347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xmlns="" id="{FCD83E0F-C8AF-4D52-94DB-CD949A2B165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xmlns="" id="{60D5F865-890F-483F-B407-516CE6D2222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xmlns="" id="{DE6A2505-E617-4419-AB05-10B779B5C2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xmlns="" id="{BDFF0D66-52FC-4F64-B67F-72D9EFEED15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xmlns="" id="{DCC72040-7945-4051-989C-2B728F6D50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xmlns="" id="{96EB6302-2333-45D4-AE20-B0F6D45CC1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xmlns="" id="{EECC1105-D16E-411D-B4B7-80BF039BF97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xmlns="" id="{C7D2F518-4540-44DE-BC62-7D598EC99BB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xmlns="" id="{F19566BC-880A-4113-A9C4-0017E5184C1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xmlns="" id="{718E7D73-F4E4-4F5D-AFF9-EE491954A05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xmlns="" id="{8D0988A2-3571-4C16-BDEF-58254F04E5B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xmlns="" id="{4550BAC8-41FE-4300-910B-EE7BBD7A0C1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xmlns="" id="{38CD175C-18A7-4589-8C46-A61FEF6D999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xmlns="" id="{B6BE3031-FD1C-443C-9889-243CEEAEDF8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xmlns="" id="{7E37BF5D-3732-41F2-B9AF-A56C9214D63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xmlns="" id="{077B6718-917A-4A01-BCF8-5C6E1217B2A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xmlns="" id="{1C23AB5B-98FB-43F1-B590-BBA79814F2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xmlns="" id="{D6EEC146-226B-4C83-9C1B-DD5495DE161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xmlns="" id="{9C24D094-41EF-4CA2-9834-B04793FA12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xmlns="" id="{8DA46AD8-674F-46C3-8A22-280F78F91AC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xmlns="" id="{AE9D757B-CD9D-447C-8780-79F2FF87511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xmlns="" id="{276B76E9-7342-43BC-B629-9180ABF577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xmlns="" id="{3F25F68A-2DCB-4183-86F1-3428326E59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xmlns="" id="{BA5FA913-066C-4504-A753-026056454CE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xmlns="" id="{6A6E50AC-CA1E-4DD3-B85F-1720C019E68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xmlns="" id="{1224B2B1-DBD8-4BA8-8CEB-BFAC8A15D3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xmlns="" id="{4DEFE1E7-69A3-47F5-B8B8-C0898281B6A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xmlns="" id="{66F1F489-762E-4979-9EBC-50A62330B8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xmlns="" id="{927DF22C-20E6-4DED-B405-1B26C52186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xmlns="" id="{236FD8D7-6E0F-468E-B8C4-F4E6707112A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2100626-C9FD-4AA3-8C59-73D70B84E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6333" y="2032000"/>
            <a:ext cx="4513792" cy="28193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/>
              <a:t>Now it's time for our program</a:t>
            </a:r>
          </a:p>
        </p:txBody>
      </p:sp>
    </p:spTree>
    <p:extLst>
      <p:ext uri="{BB962C8B-B14F-4D97-AF65-F5344CB8AC3E}">
        <p14:creationId xmlns:p14="http://schemas.microsoft.com/office/powerpoint/2010/main" val="7210322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7">
            <a:extLst>
              <a:ext uri="{FF2B5EF4-FFF2-40B4-BE49-F238E27FC236}">
                <a16:creationId xmlns:a16="http://schemas.microsoft.com/office/drawing/2014/main" xmlns="" id="{8BEA9AF1-EF35-4EC4-862B-93C14919B56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4" name="Picture 4" descr="Icon&#10;&#10;Description automatically generated">
            <a:extLst>
              <a:ext uri="{FF2B5EF4-FFF2-40B4-BE49-F238E27FC236}">
                <a16:creationId xmlns:a16="http://schemas.microsoft.com/office/drawing/2014/main" xmlns="" id="{B9CB05D7-F899-4D16-87E3-D153ACD82AF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prstClr val="white"/>
            </a:duotone>
          </a:blip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16B3F6B1-E983-4566-8938-F7A73A78E09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2" name="nevena2.mp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89612" y="57340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63957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8868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8">
            <a:extLst>
              <a:ext uri="{FF2B5EF4-FFF2-40B4-BE49-F238E27FC236}">
                <a16:creationId xmlns:a16="http://schemas.microsoft.com/office/drawing/2014/main" xmlns="" id="{6AF6706C-CF07-43A1-BCC4-CBA5D33820D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C31832DC-9F5A-4D84-B398-31D6FAD68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338" y="3765754"/>
            <a:ext cx="10903565" cy="15043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Thank you for the attention!</a:t>
            </a:r>
          </a:p>
        </p:txBody>
      </p:sp>
      <p:pic>
        <p:nvPicPr>
          <p:cNvPr id="11" name="Graphic 5" descr="Handshake">
            <a:extLst>
              <a:ext uri="{FF2B5EF4-FFF2-40B4-BE49-F238E27FC236}">
                <a16:creationId xmlns:a16="http://schemas.microsoft.com/office/drawing/2014/main" xmlns="" id="{18CFBF8A-45BA-4C52-B9B5-5EAFB4A7CB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4855619" y="960120"/>
            <a:ext cx="2491002" cy="249100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kris2.mp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62995" y="3733800"/>
            <a:ext cx="476250" cy="47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1801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3396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</TotalTime>
  <Words>77</Words>
  <Application>Microsoft Office PowerPoint</Application>
  <PresentationFormat>Custom</PresentationFormat>
  <Paragraphs>16</Paragraphs>
  <Slides>8</Slides>
  <Notes>0</Notes>
  <HiddenSlides>0</HiddenSlides>
  <MMClips>7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Celestial</vt:lpstr>
      <vt:lpstr>M-Project</vt:lpstr>
      <vt:lpstr>Our team</vt:lpstr>
      <vt:lpstr>The process</vt:lpstr>
      <vt:lpstr>We used</vt:lpstr>
      <vt:lpstr>Diagram of the program</vt:lpstr>
      <vt:lpstr>Now it's time for our program</vt:lpstr>
      <vt:lpstr>PowerPoint Presentation</vt:lpstr>
      <vt:lpstr>Thank you for the attention!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User</cp:lastModifiedBy>
  <cp:revision>6</cp:revision>
  <dcterms:created xsi:type="dcterms:W3CDTF">2020-11-01T14:23:05Z</dcterms:created>
  <dcterms:modified xsi:type="dcterms:W3CDTF">2020-11-03T12:26:31Z</dcterms:modified>
</cp:coreProperties>
</file>

<file path=docProps/thumbnail.jpeg>
</file>